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4" r:id="rId4"/>
    <p:sldMasterId id="2147483765" r:id="rId5"/>
    <p:sldMasterId id="2147483766" r:id="rId6"/>
  </p:sldMasterIdLst>
  <p:notesMasterIdLst>
    <p:notesMasterId r:id="rId81"/>
  </p:notesMasterIdLst>
  <p:sldIdLst>
    <p:sldId id="256" r:id="rId7"/>
    <p:sldId id="316" r:id="rId8"/>
    <p:sldId id="258" r:id="rId9"/>
    <p:sldId id="642" r:id="rId10"/>
    <p:sldId id="268" r:id="rId11"/>
    <p:sldId id="643" r:id="rId12"/>
    <p:sldId id="644" r:id="rId13"/>
    <p:sldId id="317" r:id="rId14"/>
    <p:sldId id="324" r:id="rId15"/>
    <p:sldId id="323" r:id="rId16"/>
    <p:sldId id="647" r:id="rId17"/>
    <p:sldId id="318" r:id="rId18"/>
    <p:sldId id="319" r:id="rId19"/>
    <p:sldId id="648" r:id="rId20"/>
    <p:sldId id="649" r:id="rId21"/>
    <p:sldId id="650" r:id="rId22"/>
    <p:sldId id="651" r:id="rId23"/>
    <p:sldId id="652" r:id="rId24"/>
    <p:sldId id="653" r:id="rId25"/>
    <p:sldId id="654" r:id="rId26"/>
    <p:sldId id="655" r:id="rId27"/>
    <p:sldId id="656" r:id="rId28"/>
    <p:sldId id="657" r:id="rId29"/>
    <p:sldId id="658" r:id="rId30"/>
    <p:sldId id="659" r:id="rId31"/>
    <p:sldId id="660" r:id="rId32"/>
    <p:sldId id="661" r:id="rId33"/>
    <p:sldId id="662" r:id="rId34"/>
    <p:sldId id="663" r:id="rId35"/>
    <p:sldId id="664" r:id="rId36"/>
    <p:sldId id="665" r:id="rId37"/>
    <p:sldId id="666" r:id="rId38"/>
    <p:sldId id="667" r:id="rId39"/>
    <p:sldId id="668" r:id="rId40"/>
    <p:sldId id="669" r:id="rId41"/>
    <p:sldId id="670" r:id="rId42"/>
    <p:sldId id="671" r:id="rId43"/>
    <p:sldId id="672" r:id="rId44"/>
    <p:sldId id="673" r:id="rId45"/>
    <p:sldId id="674" r:id="rId46"/>
    <p:sldId id="675" r:id="rId47"/>
    <p:sldId id="676" r:id="rId48"/>
    <p:sldId id="677" r:id="rId49"/>
    <p:sldId id="678" r:id="rId50"/>
    <p:sldId id="679" r:id="rId51"/>
    <p:sldId id="680" r:id="rId52"/>
    <p:sldId id="681" r:id="rId53"/>
    <p:sldId id="682" r:id="rId54"/>
    <p:sldId id="683" r:id="rId55"/>
    <p:sldId id="684" r:id="rId56"/>
    <p:sldId id="685" r:id="rId57"/>
    <p:sldId id="686"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0" r:id="rId72"/>
    <p:sldId id="701" r:id="rId73"/>
    <p:sldId id="702" r:id="rId74"/>
    <p:sldId id="703" r:id="rId75"/>
    <p:sldId id="704" r:id="rId76"/>
    <p:sldId id="705" r:id="rId77"/>
    <p:sldId id="706" r:id="rId78"/>
    <p:sldId id="707" r:id="rId79"/>
    <p:sldId id="708" r:id="rId80"/>
  </p:sldIdLst>
  <p:sldSz cx="9144000" cy="5143500" type="screen16x9"/>
  <p:notesSz cx="6858000" cy="9144000"/>
  <p:embeddedFontLst>
    <p:embeddedFont>
      <p:font typeface="Calibri" panose="020F0502020204030204" pitchFamily="34" charset="0"/>
      <p:regular r:id="rId82"/>
      <p:bold r:id="rId83"/>
      <p:italic r:id="rId84"/>
      <p:boldItalic r:id="rId85"/>
    </p:embeddedFont>
    <p:embeddedFont>
      <p:font typeface="Calibri Light" panose="020F0302020204030204" pitchFamily="34" charset="0"/>
      <p:regular r:id="rId86"/>
      <p:italic r:id="rId87"/>
    </p:embeddedFont>
    <p:embeddedFont>
      <p:font typeface="Libre Franklin" pitchFamily="2"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73311B-8BDE-D396-C206-AE79991705C8}" name="Milligan, Drew" initials="MD" userId="S::Andrew.Milligan@ride.ri.gov::49268200-56a5-4d2c-9378-0a77208d26b8" providerId="AD"/>
  <p188:author id="{7A90D041-6BF6-B59C-7EE4-37C3415471E8}" name="Milligan, Drew" initials="MD" userId="S::andrew.milligan@ride.ri.gov::49268200-56a5-4d2c-9378-0a77208d26b8" providerId="AD"/>
  <p188:author id="{3B6B0A91-5EB4-E8D8-2F13-8278882D6086}" name="Darrow, Brian" initials="DB" userId="S::brian.darrow@ride.ri.gov::eb275d97-8b3c-4339-b1d6-9a38a66bfd7b" providerId="AD"/>
  <p188:author id="{61505199-4453-A506-E04D-446BCE2D9CFA}" name="Roldán, Kelvin" initials="RK" userId="S::kelvin.roldan@ride.ri.gov::b93e9676-ec42-4f4b-a635-69d7c01eef4f" providerId="AD"/>
  <p188:author id="{0F8122C7-90FF-C83A-11AA-F1CDB5C16F9B}" name="Strumolo, Allison" initials="SA" userId="S::allison.strumolo@ride.ri.gov::5b488c99-d92c-4386-9173-f7b2d4998610" providerId="AD"/>
  <p188:author id="{D0045ACB-E1F0-9AC4-542B-AE3AC5B5B478}" name="Savastano, Linda" initials="SL" userId="S::linda.savastano@ride.ri.gov::3c3e2a97-942b-4df1-b601-b35cf127011a" providerId="AD"/>
  <p188:author id="{FCA9D1FF-B315-B1E4-913F-8240E70D3804}" name="Danusis, Kristen" initials="DK" userId="S::Kristen.Danusis@ride.ri.gov::b23fe0e4-c946-4ad3-a93a-c927f599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7F5"/>
    <a:srgbClr val="EEF3FA"/>
    <a:srgbClr val="5B9BD5"/>
    <a:srgbClr val="1A497F"/>
    <a:srgbClr val="E6E6E6"/>
    <a:srgbClr val="255A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90FE1-14C2-CF32-91EA-A476C622A059}" v="232" dt="2023-04-05T18:25:53.317"/>
    <p1510:client id="{57E11032-7568-CA74-52AB-C294B731AB02}" v="76" dt="2023-04-02T21:25:21.535"/>
    <p1510:client id="{72F6B899-65CB-DC24-C1DD-93155E0766AB}" v="62" dt="2023-04-02T21:37:18.033"/>
    <p1510:client id="{9C93054E-12EA-5DFB-8053-1DC8CE825180}" v="39" dt="2023-04-03T01:03:01.075"/>
    <p1510:client id="{A7206983-C14F-3BF4-5866-2F2AFF846834}" v="303" dt="2023-04-05T22:50:50.908"/>
    <p1510:client id="{D27BD11F-C312-4E26-B8CB-2F1B5CD0DA4E}" v="199" dt="2023-04-02T22:10:42.134"/>
    <p1510:client id="{FD6F3A46-0C0B-8CBC-1DFF-43031C9B47F0}" v="2" dt="2023-04-05T18:30:47.795"/>
  </p1510:revLst>
</p1510:revInfo>
</file>

<file path=ppt/tableStyles.xml><?xml version="1.0" encoding="utf-8"?>
<a:tblStyleLst xmlns:a="http://schemas.openxmlformats.org/drawingml/2006/main" def="{A9E42772-3CBC-4649-8772-B8E7D754B424}">
  <a:tblStyle styleId="{A9E42772-3CBC-4649-8772-B8E7D754B4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610668-5BB0-4799-A8CC-2AF9731F5E8A}"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9"/>
          </a:solidFill>
        </a:fill>
      </a:tcStyle>
    </a:wholeTbl>
    <a:band1H>
      <a:tcTxStyle/>
      <a:tcStyle>
        <a:tcBdr/>
        <a:fill>
          <a:solidFill>
            <a:srgbClr val="F7CFCF"/>
          </a:solidFill>
        </a:fill>
      </a:tcStyle>
    </a:band1H>
    <a:band2H>
      <a:tcTxStyle/>
      <a:tcStyle>
        <a:tcBdr/>
      </a:tcStyle>
    </a:band2H>
    <a:band1V>
      <a:tcTxStyle/>
      <a:tcStyle>
        <a:tcBdr/>
        <a:fill>
          <a:solidFill>
            <a:srgbClr val="F7CFCF"/>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68" y="8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font" Target="fonts/font3.fntdata"/><Relationship Id="rId89" Type="http://schemas.openxmlformats.org/officeDocument/2006/relationships/font" Target="fonts/font8.fntdata"/><Relationship Id="rId97"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font" Target="fonts/font6.fntdata"/><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font" Target="fonts/font4.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9de2a703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g19de2a703ad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g19de2a703ad_0_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10</a:t>
            </a:fld>
            <a:endParaRPr sz="1400"/>
          </a:p>
        </p:txBody>
      </p:sp>
    </p:spTree>
    <p:extLst>
      <p:ext uri="{BB962C8B-B14F-4D97-AF65-F5344CB8AC3E}">
        <p14:creationId xmlns:p14="http://schemas.microsoft.com/office/powerpoint/2010/main" val="6288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9de2a703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g19de2a703ad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g19de2a703ad_0_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12</a:t>
            </a:fld>
            <a:endParaRPr sz="1400"/>
          </a:p>
        </p:txBody>
      </p:sp>
    </p:spTree>
    <p:extLst>
      <p:ext uri="{BB962C8B-B14F-4D97-AF65-F5344CB8AC3E}">
        <p14:creationId xmlns:p14="http://schemas.microsoft.com/office/powerpoint/2010/main" val="423291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13</a:t>
            </a:fld>
            <a:endParaRPr sz="1400"/>
          </a:p>
        </p:txBody>
      </p:sp>
    </p:spTree>
    <p:extLst>
      <p:ext uri="{BB962C8B-B14F-4D97-AF65-F5344CB8AC3E}">
        <p14:creationId xmlns:p14="http://schemas.microsoft.com/office/powerpoint/2010/main" val="162247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14</a:t>
            </a:fld>
            <a:endParaRPr sz="1400"/>
          </a:p>
        </p:txBody>
      </p:sp>
    </p:spTree>
    <p:extLst>
      <p:ext uri="{BB962C8B-B14F-4D97-AF65-F5344CB8AC3E}">
        <p14:creationId xmlns:p14="http://schemas.microsoft.com/office/powerpoint/2010/main" val="65487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15</a:t>
            </a:fld>
            <a:endParaRPr sz="1400"/>
          </a:p>
        </p:txBody>
      </p:sp>
    </p:spTree>
    <p:extLst>
      <p:ext uri="{BB962C8B-B14F-4D97-AF65-F5344CB8AC3E}">
        <p14:creationId xmlns:p14="http://schemas.microsoft.com/office/powerpoint/2010/main" val="425670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16</a:t>
            </a:fld>
            <a:endParaRPr sz="1400"/>
          </a:p>
        </p:txBody>
      </p:sp>
    </p:spTree>
    <p:extLst>
      <p:ext uri="{BB962C8B-B14F-4D97-AF65-F5344CB8AC3E}">
        <p14:creationId xmlns:p14="http://schemas.microsoft.com/office/powerpoint/2010/main" val="394392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17</a:t>
            </a:fld>
            <a:endParaRPr sz="1400"/>
          </a:p>
        </p:txBody>
      </p:sp>
    </p:spTree>
    <p:extLst>
      <p:ext uri="{BB962C8B-B14F-4D97-AF65-F5344CB8AC3E}">
        <p14:creationId xmlns:p14="http://schemas.microsoft.com/office/powerpoint/2010/main" val="1350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18</a:t>
            </a:fld>
            <a:endParaRPr sz="1400"/>
          </a:p>
        </p:txBody>
      </p:sp>
    </p:spTree>
    <p:extLst>
      <p:ext uri="{BB962C8B-B14F-4D97-AF65-F5344CB8AC3E}">
        <p14:creationId xmlns:p14="http://schemas.microsoft.com/office/powerpoint/2010/main" val="102501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19</a:t>
            </a:fld>
            <a:endParaRPr sz="1400"/>
          </a:p>
        </p:txBody>
      </p:sp>
    </p:spTree>
    <p:extLst>
      <p:ext uri="{BB962C8B-B14F-4D97-AF65-F5344CB8AC3E}">
        <p14:creationId xmlns:p14="http://schemas.microsoft.com/office/powerpoint/2010/main" val="252195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20</a:t>
            </a:fld>
            <a:endParaRPr sz="1400"/>
          </a:p>
        </p:txBody>
      </p:sp>
    </p:spTree>
    <p:extLst>
      <p:ext uri="{BB962C8B-B14F-4D97-AF65-F5344CB8AC3E}">
        <p14:creationId xmlns:p14="http://schemas.microsoft.com/office/powerpoint/2010/main" val="46390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a:t>
            </a:fld>
            <a:endParaRPr sz="1400"/>
          </a:p>
        </p:txBody>
      </p:sp>
    </p:spTree>
    <p:extLst>
      <p:ext uri="{BB962C8B-B14F-4D97-AF65-F5344CB8AC3E}">
        <p14:creationId xmlns:p14="http://schemas.microsoft.com/office/powerpoint/2010/main" val="232556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21</a:t>
            </a:fld>
            <a:endParaRPr sz="1400"/>
          </a:p>
        </p:txBody>
      </p:sp>
    </p:spTree>
    <p:extLst>
      <p:ext uri="{BB962C8B-B14F-4D97-AF65-F5344CB8AC3E}">
        <p14:creationId xmlns:p14="http://schemas.microsoft.com/office/powerpoint/2010/main" val="402393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22</a:t>
            </a:fld>
            <a:endParaRPr sz="1400"/>
          </a:p>
        </p:txBody>
      </p:sp>
    </p:spTree>
    <p:extLst>
      <p:ext uri="{BB962C8B-B14F-4D97-AF65-F5344CB8AC3E}">
        <p14:creationId xmlns:p14="http://schemas.microsoft.com/office/powerpoint/2010/main" val="127128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23</a:t>
            </a:fld>
            <a:endParaRPr sz="1400"/>
          </a:p>
        </p:txBody>
      </p:sp>
    </p:spTree>
    <p:extLst>
      <p:ext uri="{BB962C8B-B14F-4D97-AF65-F5344CB8AC3E}">
        <p14:creationId xmlns:p14="http://schemas.microsoft.com/office/powerpoint/2010/main" val="310394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24</a:t>
            </a:fld>
            <a:endParaRPr sz="1400"/>
          </a:p>
        </p:txBody>
      </p:sp>
    </p:spTree>
    <p:extLst>
      <p:ext uri="{BB962C8B-B14F-4D97-AF65-F5344CB8AC3E}">
        <p14:creationId xmlns:p14="http://schemas.microsoft.com/office/powerpoint/2010/main" val="428171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25</a:t>
            </a:fld>
            <a:endParaRPr sz="1400"/>
          </a:p>
        </p:txBody>
      </p:sp>
    </p:spTree>
    <p:extLst>
      <p:ext uri="{BB962C8B-B14F-4D97-AF65-F5344CB8AC3E}">
        <p14:creationId xmlns:p14="http://schemas.microsoft.com/office/powerpoint/2010/main" val="381752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26</a:t>
            </a:fld>
            <a:endParaRPr sz="1400"/>
          </a:p>
        </p:txBody>
      </p:sp>
    </p:spTree>
    <p:extLst>
      <p:ext uri="{BB962C8B-B14F-4D97-AF65-F5344CB8AC3E}">
        <p14:creationId xmlns:p14="http://schemas.microsoft.com/office/powerpoint/2010/main" val="399571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27</a:t>
            </a:fld>
            <a:endParaRPr sz="1400"/>
          </a:p>
        </p:txBody>
      </p:sp>
    </p:spTree>
    <p:extLst>
      <p:ext uri="{BB962C8B-B14F-4D97-AF65-F5344CB8AC3E}">
        <p14:creationId xmlns:p14="http://schemas.microsoft.com/office/powerpoint/2010/main" val="826998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28</a:t>
            </a:fld>
            <a:endParaRPr sz="1400"/>
          </a:p>
        </p:txBody>
      </p:sp>
    </p:spTree>
    <p:extLst>
      <p:ext uri="{BB962C8B-B14F-4D97-AF65-F5344CB8AC3E}">
        <p14:creationId xmlns:p14="http://schemas.microsoft.com/office/powerpoint/2010/main" val="301710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29</a:t>
            </a:fld>
            <a:endParaRPr sz="1400"/>
          </a:p>
        </p:txBody>
      </p:sp>
    </p:spTree>
    <p:extLst>
      <p:ext uri="{BB962C8B-B14F-4D97-AF65-F5344CB8AC3E}">
        <p14:creationId xmlns:p14="http://schemas.microsoft.com/office/powerpoint/2010/main" val="559034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30</a:t>
            </a:fld>
            <a:endParaRPr sz="1400"/>
          </a:p>
        </p:txBody>
      </p:sp>
    </p:spTree>
    <p:extLst>
      <p:ext uri="{BB962C8B-B14F-4D97-AF65-F5344CB8AC3E}">
        <p14:creationId xmlns:p14="http://schemas.microsoft.com/office/powerpoint/2010/main" val="327314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31</a:t>
            </a:fld>
            <a:endParaRPr sz="1400"/>
          </a:p>
        </p:txBody>
      </p:sp>
    </p:spTree>
    <p:extLst>
      <p:ext uri="{BB962C8B-B14F-4D97-AF65-F5344CB8AC3E}">
        <p14:creationId xmlns:p14="http://schemas.microsoft.com/office/powerpoint/2010/main" val="1288507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32</a:t>
            </a:fld>
            <a:endParaRPr sz="1400"/>
          </a:p>
        </p:txBody>
      </p:sp>
    </p:spTree>
    <p:extLst>
      <p:ext uri="{BB962C8B-B14F-4D97-AF65-F5344CB8AC3E}">
        <p14:creationId xmlns:p14="http://schemas.microsoft.com/office/powerpoint/2010/main" val="4209819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33</a:t>
            </a:fld>
            <a:endParaRPr sz="1400"/>
          </a:p>
        </p:txBody>
      </p:sp>
    </p:spTree>
    <p:extLst>
      <p:ext uri="{BB962C8B-B14F-4D97-AF65-F5344CB8AC3E}">
        <p14:creationId xmlns:p14="http://schemas.microsoft.com/office/powerpoint/2010/main" val="184462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34</a:t>
            </a:fld>
            <a:endParaRPr sz="1400"/>
          </a:p>
        </p:txBody>
      </p:sp>
    </p:spTree>
    <p:extLst>
      <p:ext uri="{BB962C8B-B14F-4D97-AF65-F5344CB8AC3E}">
        <p14:creationId xmlns:p14="http://schemas.microsoft.com/office/powerpoint/2010/main" val="300632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35</a:t>
            </a:fld>
            <a:endParaRPr sz="1400"/>
          </a:p>
        </p:txBody>
      </p:sp>
    </p:spTree>
    <p:extLst>
      <p:ext uri="{BB962C8B-B14F-4D97-AF65-F5344CB8AC3E}">
        <p14:creationId xmlns:p14="http://schemas.microsoft.com/office/powerpoint/2010/main" val="1763236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36</a:t>
            </a:fld>
            <a:endParaRPr sz="1400"/>
          </a:p>
        </p:txBody>
      </p:sp>
    </p:spTree>
    <p:extLst>
      <p:ext uri="{BB962C8B-B14F-4D97-AF65-F5344CB8AC3E}">
        <p14:creationId xmlns:p14="http://schemas.microsoft.com/office/powerpoint/2010/main" val="148995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37</a:t>
            </a:fld>
            <a:endParaRPr sz="1400"/>
          </a:p>
        </p:txBody>
      </p:sp>
    </p:spTree>
    <p:extLst>
      <p:ext uri="{BB962C8B-B14F-4D97-AF65-F5344CB8AC3E}">
        <p14:creationId xmlns:p14="http://schemas.microsoft.com/office/powerpoint/2010/main" val="2092780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38</a:t>
            </a:fld>
            <a:endParaRPr sz="1400"/>
          </a:p>
        </p:txBody>
      </p:sp>
    </p:spTree>
    <p:extLst>
      <p:ext uri="{BB962C8B-B14F-4D97-AF65-F5344CB8AC3E}">
        <p14:creationId xmlns:p14="http://schemas.microsoft.com/office/powerpoint/2010/main" val="887681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39</a:t>
            </a:fld>
            <a:endParaRPr sz="1400"/>
          </a:p>
        </p:txBody>
      </p:sp>
    </p:spTree>
    <p:extLst>
      <p:ext uri="{BB962C8B-B14F-4D97-AF65-F5344CB8AC3E}">
        <p14:creationId xmlns:p14="http://schemas.microsoft.com/office/powerpoint/2010/main" val="2686103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40</a:t>
            </a:fld>
            <a:endParaRPr sz="1400"/>
          </a:p>
        </p:txBody>
      </p:sp>
    </p:spTree>
    <p:extLst>
      <p:ext uri="{BB962C8B-B14F-4D97-AF65-F5344CB8AC3E}">
        <p14:creationId xmlns:p14="http://schemas.microsoft.com/office/powerpoint/2010/main" val="210103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6667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41</a:t>
            </a:fld>
            <a:endParaRPr sz="1400"/>
          </a:p>
        </p:txBody>
      </p:sp>
    </p:spTree>
    <p:extLst>
      <p:ext uri="{BB962C8B-B14F-4D97-AF65-F5344CB8AC3E}">
        <p14:creationId xmlns:p14="http://schemas.microsoft.com/office/powerpoint/2010/main" val="1069004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42</a:t>
            </a:fld>
            <a:endParaRPr sz="1400"/>
          </a:p>
        </p:txBody>
      </p:sp>
    </p:spTree>
    <p:extLst>
      <p:ext uri="{BB962C8B-B14F-4D97-AF65-F5344CB8AC3E}">
        <p14:creationId xmlns:p14="http://schemas.microsoft.com/office/powerpoint/2010/main" val="4034446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43</a:t>
            </a:fld>
            <a:endParaRPr sz="1400"/>
          </a:p>
        </p:txBody>
      </p:sp>
    </p:spTree>
    <p:extLst>
      <p:ext uri="{BB962C8B-B14F-4D97-AF65-F5344CB8AC3E}">
        <p14:creationId xmlns:p14="http://schemas.microsoft.com/office/powerpoint/2010/main" val="199115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44</a:t>
            </a:fld>
            <a:endParaRPr sz="1400"/>
          </a:p>
        </p:txBody>
      </p:sp>
    </p:spTree>
    <p:extLst>
      <p:ext uri="{BB962C8B-B14F-4D97-AF65-F5344CB8AC3E}">
        <p14:creationId xmlns:p14="http://schemas.microsoft.com/office/powerpoint/2010/main" val="145985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45</a:t>
            </a:fld>
            <a:endParaRPr sz="1400"/>
          </a:p>
        </p:txBody>
      </p:sp>
    </p:spTree>
    <p:extLst>
      <p:ext uri="{BB962C8B-B14F-4D97-AF65-F5344CB8AC3E}">
        <p14:creationId xmlns:p14="http://schemas.microsoft.com/office/powerpoint/2010/main" val="4045426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46</a:t>
            </a:fld>
            <a:endParaRPr sz="1400"/>
          </a:p>
        </p:txBody>
      </p:sp>
    </p:spTree>
    <p:extLst>
      <p:ext uri="{BB962C8B-B14F-4D97-AF65-F5344CB8AC3E}">
        <p14:creationId xmlns:p14="http://schemas.microsoft.com/office/powerpoint/2010/main" val="871786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47</a:t>
            </a:fld>
            <a:endParaRPr sz="1400"/>
          </a:p>
        </p:txBody>
      </p:sp>
    </p:spTree>
    <p:extLst>
      <p:ext uri="{BB962C8B-B14F-4D97-AF65-F5344CB8AC3E}">
        <p14:creationId xmlns:p14="http://schemas.microsoft.com/office/powerpoint/2010/main" val="2270546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48</a:t>
            </a:fld>
            <a:endParaRPr sz="1400"/>
          </a:p>
        </p:txBody>
      </p:sp>
    </p:spTree>
    <p:extLst>
      <p:ext uri="{BB962C8B-B14F-4D97-AF65-F5344CB8AC3E}">
        <p14:creationId xmlns:p14="http://schemas.microsoft.com/office/powerpoint/2010/main" val="2043466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49</a:t>
            </a:fld>
            <a:endParaRPr sz="1400"/>
          </a:p>
        </p:txBody>
      </p:sp>
    </p:spTree>
    <p:extLst>
      <p:ext uri="{BB962C8B-B14F-4D97-AF65-F5344CB8AC3E}">
        <p14:creationId xmlns:p14="http://schemas.microsoft.com/office/powerpoint/2010/main" val="2512546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50</a:t>
            </a:fld>
            <a:endParaRPr sz="1400"/>
          </a:p>
        </p:txBody>
      </p:sp>
    </p:spTree>
    <p:extLst>
      <p:ext uri="{BB962C8B-B14F-4D97-AF65-F5344CB8AC3E}">
        <p14:creationId xmlns:p14="http://schemas.microsoft.com/office/powerpoint/2010/main" val="196356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b4694db168_15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g1b4694db168_15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4" name="Google Shape;1094;g1b4694db168_15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51</a:t>
            </a:fld>
            <a:endParaRPr sz="1400"/>
          </a:p>
        </p:txBody>
      </p:sp>
    </p:spTree>
    <p:extLst>
      <p:ext uri="{BB962C8B-B14F-4D97-AF65-F5344CB8AC3E}">
        <p14:creationId xmlns:p14="http://schemas.microsoft.com/office/powerpoint/2010/main" val="4262648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52</a:t>
            </a:fld>
            <a:endParaRPr sz="1400"/>
          </a:p>
        </p:txBody>
      </p:sp>
    </p:spTree>
    <p:extLst>
      <p:ext uri="{BB962C8B-B14F-4D97-AF65-F5344CB8AC3E}">
        <p14:creationId xmlns:p14="http://schemas.microsoft.com/office/powerpoint/2010/main" val="991483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53</a:t>
            </a:fld>
            <a:endParaRPr sz="1400"/>
          </a:p>
        </p:txBody>
      </p:sp>
    </p:spTree>
    <p:extLst>
      <p:ext uri="{BB962C8B-B14F-4D97-AF65-F5344CB8AC3E}">
        <p14:creationId xmlns:p14="http://schemas.microsoft.com/office/powerpoint/2010/main" val="19056389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54</a:t>
            </a:fld>
            <a:endParaRPr sz="1400"/>
          </a:p>
        </p:txBody>
      </p:sp>
    </p:spTree>
    <p:extLst>
      <p:ext uri="{BB962C8B-B14F-4D97-AF65-F5344CB8AC3E}">
        <p14:creationId xmlns:p14="http://schemas.microsoft.com/office/powerpoint/2010/main" val="36640159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55</a:t>
            </a:fld>
            <a:endParaRPr sz="1400"/>
          </a:p>
        </p:txBody>
      </p:sp>
    </p:spTree>
    <p:extLst>
      <p:ext uri="{BB962C8B-B14F-4D97-AF65-F5344CB8AC3E}">
        <p14:creationId xmlns:p14="http://schemas.microsoft.com/office/powerpoint/2010/main" val="1532523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56</a:t>
            </a:fld>
            <a:endParaRPr sz="1400"/>
          </a:p>
        </p:txBody>
      </p:sp>
    </p:spTree>
    <p:extLst>
      <p:ext uri="{BB962C8B-B14F-4D97-AF65-F5344CB8AC3E}">
        <p14:creationId xmlns:p14="http://schemas.microsoft.com/office/powerpoint/2010/main" val="1689060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57</a:t>
            </a:fld>
            <a:endParaRPr sz="1400"/>
          </a:p>
        </p:txBody>
      </p:sp>
    </p:spTree>
    <p:extLst>
      <p:ext uri="{BB962C8B-B14F-4D97-AF65-F5344CB8AC3E}">
        <p14:creationId xmlns:p14="http://schemas.microsoft.com/office/powerpoint/2010/main" val="1125714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58</a:t>
            </a:fld>
            <a:endParaRPr sz="1400"/>
          </a:p>
        </p:txBody>
      </p:sp>
    </p:spTree>
    <p:extLst>
      <p:ext uri="{BB962C8B-B14F-4D97-AF65-F5344CB8AC3E}">
        <p14:creationId xmlns:p14="http://schemas.microsoft.com/office/powerpoint/2010/main" val="3099981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59</a:t>
            </a:fld>
            <a:endParaRPr sz="1400"/>
          </a:p>
        </p:txBody>
      </p:sp>
    </p:spTree>
    <p:extLst>
      <p:ext uri="{BB962C8B-B14F-4D97-AF65-F5344CB8AC3E}">
        <p14:creationId xmlns:p14="http://schemas.microsoft.com/office/powerpoint/2010/main" val="1547768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60</a:t>
            </a:fld>
            <a:endParaRPr sz="1400"/>
          </a:p>
        </p:txBody>
      </p:sp>
    </p:spTree>
    <p:extLst>
      <p:ext uri="{BB962C8B-B14F-4D97-AF65-F5344CB8AC3E}">
        <p14:creationId xmlns:p14="http://schemas.microsoft.com/office/powerpoint/2010/main" val="363787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75271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61</a:t>
            </a:fld>
            <a:endParaRPr sz="1400"/>
          </a:p>
        </p:txBody>
      </p:sp>
    </p:spTree>
    <p:extLst>
      <p:ext uri="{BB962C8B-B14F-4D97-AF65-F5344CB8AC3E}">
        <p14:creationId xmlns:p14="http://schemas.microsoft.com/office/powerpoint/2010/main" val="2360923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62</a:t>
            </a:fld>
            <a:endParaRPr sz="1400"/>
          </a:p>
        </p:txBody>
      </p:sp>
    </p:spTree>
    <p:extLst>
      <p:ext uri="{BB962C8B-B14F-4D97-AF65-F5344CB8AC3E}">
        <p14:creationId xmlns:p14="http://schemas.microsoft.com/office/powerpoint/2010/main" val="1821348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63</a:t>
            </a:fld>
            <a:endParaRPr sz="1400"/>
          </a:p>
        </p:txBody>
      </p:sp>
    </p:spTree>
    <p:extLst>
      <p:ext uri="{BB962C8B-B14F-4D97-AF65-F5344CB8AC3E}">
        <p14:creationId xmlns:p14="http://schemas.microsoft.com/office/powerpoint/2010/main" val="3338020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64</a:t>
            </a:fld>
            <a:endParaRPr sz="1400"/>
          </a:p>
        </p:txBody>
      </p:sp>
    </p:spTree>
    <p:extLst>
      <p:ext uri="{BB962C8B-B14F-4D97-AF65-F5344CB8AC3E}">
        <p14:creationId xmlns:p14="http://schemas.microsoft.com/office/powerpoint/2010/main" val="3450183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65</a:t>
            </a:fld>
            <a:endParaRPr sz="1400"/>
          </a:p>
        </p:txBody>
      </p:sp>
    </p:spTree>
    <p:extLst>
      <p:ext uri="{BB962C8B-B14F-4D97-AF65-F5344CB8AC3E}">
        <p14:creationId xmlns:p14="http://schemas.microsoft.com/office/powerpoint/2010/main" val="19593516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66</a:t>
            </a:fld>
            <a:endParaRPr sz="1400"/>
          </a:p>
        </p:txBody>
      </p:sp>
    </p:spTree>
    <p:extLst>
      <p:ext uri="{BB962C8B-B14F-4D97-AF65-F5344CB8AC3E}">
        <p14:creationId xmlns:p14="http://schemas.microsoft.com/office/powerpoint/2010/main" val="2297562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67</a:t>
            </a:fld>
            <a:endParaRPr sz="1400"/>
          </a:p>
        </p:txBody>
      </p:sp>
    </p:spTree>
    <p:extLst>
      <p:ext uri="{BB962C8B-B14F-4D97-AF65-F5344CB8AC3E}">
        <p14:creationId xmlns:p14="http://schemas.microsoft.com/office/powerpoint/2010/main" val="37844251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68</a:t>
            </a:fld>
            <a:endParaRPr sz="1400"/>
          </a:p>
        </p:txBody>
      </p:sp>
    </p:spTree>
    <p:extLst>
      <p:ext uri="{BB962C8B-B14F-4D97-AF65-F5344CB8AC3E}">
        <p14:creationId xmlns:p14="http://schemas.microsoft.com/office/powerpoint/2010/main" val="20253590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69</a:t>
            </a:fld>
            <a:endParaRPr sz="1400"/>
          </a:p>
        </p:txBody>
      </p:sp>
    </p:spTree>
    <p:extLst>
      <p:ext uri="{BB962C8B-B14F-4D97-AF65-F5344CB8AC3E}">
        <p14:creationId xmlns:p14="http://schemas.microsoft.com/office/powerpoint/2010/main" val="14136004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70</a:t>
            </a:fld>
            <a:endParaRPr sz="1400"/>
          </a:p>
        </p:txBody>
      </p:sp>
    </p:spTree>
    <p:extLst>
      <p:ext uri="{BB962C8B-B14F-4D97-AF65-F5344CB8AC3E}">
        <p14:creationId xmlns:p14="http://schemas.microsoft.com/office/powerpoint/2010/main" val="221991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54664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71</a:t>
            </a:fld>
            <a:endParaRPr sz="1400"/>
          </a:p>
        </p:txBody>
      </p:sp>
    </p:spTree>
    <p:extLst>
      <p:ext uri="{BB962C8B-B14F-4D97-AF65-F5344CB8AC3E}">
        <p14:creationId xmlns:p14="http://schemas.microsoft.com/office/powerpoint/2010/main" val="2121331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72</a:t>
            </a:fld>
            <a:endParaRPr sz="1400"/>
          </a:p>
        </p:txBody>
      </p:sp>
    </p:spTree>
    <p:extLst>
      <p:ext uri="{BB962C8B-B14F-4D97-AF65-F5344CB8AC3E}">
        <p14:creationId xmlns:p14="http://schemas.microsoft.com/office/powerpoint/2010/main" val="8513786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73</a:t>
            </a:fld>
            <a:endParaRPr sz="1400"/>
          </a:p>
        </p:txBody>
      </p:sp>
    </p:spTree>
    <p:extLst>
      <p:ext uri="{BB962C8B-B14F-4D97-AF65-F5344CB8AC3E}">
        <p14:creationId xmlns:p14="http://schemas.microsoft.com/office/powerpoint/2010/main" val="36189142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74</a:t>
            </a:fld>
            <a:endParaRPr sz="1400"/>
          </a:p>
        </p:txBody>
      </p:sp>
    </p:spTree>
    <p:extLst>
      <p:ext uri="{BB962C8B-B14F-4D97-AF65-F5344CB8AC3E}">
        <p14:creationId xmlns:p14="http://schemas.microsoft.com/office/powerpoint/2010/main" val="327097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8</a:t>
            </a:fld>
            <a:endParaRPr sz="1400"/>
          </a:p>
        </p:txBody>
      </p:sp>
    </p:spTree>
    <p:extLst>
      <p:ext uri="{BB962C8B-B14F-4D97-AF65-F5344CB8AC3E}">
        <p14:creationId xmlns:p14="http://schemas.microsoft.com/office/powerpoint/2010/main" val="414834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9de2a703ad_0_1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9de2a703ad_0_1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g19de2a703ad_0_1462:notes"/>
          <p:cNvSpPr txBox="1">
            <a:spLocks noGrp="1"/>
          </p:cNvSpPr>
          <p:nvPr>
            <p:ph type="sldNum" idx="12"/>
          </p:nvPr>
        </p:nvSpPr>
        <p:spPr>
          <a:xfrm>
            <a:off x="3884613" y="8685213"/>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9</a:t>
            </a:fld>
            <a:endParaRPr sz="1400"/>
          </a:p>
        </p:txBody>
      </p:sp>
    </p:spTree>
    <p:extLst>
      <p:ext uri="{BB962C8B-B14F-4D97-AF65-F5344CB8AC3E}">
        <p14:creationId xmlns:p14="http://schemas.microsoft.com/office/powerpoint/2010/main" val="428899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910"/>
        <p:cNvGrpSpPr/>
        <p:nvPr/>
      </p:nvGrpSpPr>
      <p:grpSpPr>
        <a:xfrm>
          <a:off x="0" y="0"/>
          <a:ext cx="0" cy="0"/>
          <a:chOff x="0" y="0"/>
          <a:chExt cx="0" cy="0"/>
        </a:xfrm>
      </p:grpSpPr>
      <p:sp>
        <p:nvSpPr>
          <p:cNvPr id="911" name="Google Shape;911;p109"/>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2" name="Google Shape;912;p109"/>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3" name="Google Shape;913;p109"/>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4" name="Google Shape;914;p109"/>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15" name="Google Shape;915;p109"/>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916"/>
        <p:cNvGrpSpPr/>
        <p:nvPr/>
      </p:nvGrpSpPr>
      <p:grpSpPr>
        <a:xfrm>
          <a:off x="0" y="0"/>
          <a:ext cx="0" cy="0"/>
          <a:chOff x="0" y="0"/>
          <a:chExt cx="0" cy="0"/>
        </a:xfrm>
      </p:grpSpPr>
      <p:sp>
        <p:nvSpPr>
          <p:cNvPr id="917" name="Google Shape;917;p110"/>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8" name="Google Shape;918;p110"/>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9" name="Google Shape;919;p110"/>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0" name="Google Shape;920;p110"/>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21" name="Google Shape;921;p110"/>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2" name="Google Shape;922;p110"/>
          <p:cNvSpPr>
            <a:spLocks noGrp="1"/>
          </p:cNvSpPr>
          <p:nvPr>
            <p:ph type="pic" idx="2"/>
          </p:nvPr>
        </p:nvSpPr>
        <p:spPr>
          <a:xfrm>
            <a:off x="7063178" y="1543050"/>
            <a:ext cx="1852220" cy="2828925"/>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923"/>
        <p:cNvGrpSpPr/>
        <p:nvPr/>
      </p:nvGrpSpPr>
      <p:grpSpPr>
        <a:xfrm>
          <a:off x="0" y="0"/>
          <a:ext cx="0" cy="0"/>
          <a:chOff x="0" y="0"/>
          <a:chExt cx="0" cy="0"/>
        </a:xfrm>
      </p:grpSpPr>
      <p:sp>
        <p:nvSpPr>
          <p:cNvPr id="924" name="Google Shape;924;p111"/>
          <p:cNvSpPr txBox="1">
            <a:spLocks noGrp="1"/>
          </p:cNvSpPr>
          <p:nvPr>
            <p:ph type="title"/>
          </p:nvPr>
        </p:nvSpPr>
        <p:spPr>
          <a:xfrm>
            <a:off x="228600" y="129643"/>
            <a:ext cx="4341114"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Libre Franklin"/>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5" name="Google Shape;925;p111"/>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6" name="Google Shape;926;p111"/>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7" name="Google Shape;927;p111"/>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28" name="Google Shape;928;p111"/>
          <p:cNvSpPr txBox="1">
            <a:spLocks noGrp="1"/>
          </p:cNvSpPr>
          <p:nvPr>
            <p:ph type="body" idx="1"/>
          </p:nvPr>
        </p:nvSpPr>
        <p:spPr>
          <a:xfrm>
            <a:off x="228599" y="773454"/>
            <a:ext cx="4343399" cy="93877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9" name="Google Shape;929;p111"/>
          <p:cNvSpPr>
            <a:spLocks noGrp="1"/>
          </p:cNvSpPr>
          <p:nvPr>
            <p:ph type="pic" idx="2"/>
          </p:nvPr>
        </p:nvSpPr>
        <p:spPr>
          <a:xfrm>
            <a:off x="228600" y="1793636"/>
            <a:ext cx="4343400" cy="257833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930"/>
        <p:cNvGrpSpPr/>
        <p:nvPr/>
      </p:nvGrpSpPr>
      <p:grpSpPr>
        <a:xfrm>
          <a:off x="0" y="0"/>
          <a:ext cx="0" cy="0"/>
          <a:chOff x="0" y="0"/>
          <a:chExt cx="0" cy="0"/>
        </a:xfrm>
      </p:grpSpPr>
      <p:sp>
        <p:nvSpPr>
          <p:cNvPr id="931" name="Google Shape;931;p112"/>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2" name="Google Shape;932;p112"/>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3" name="Google Shape;933;p112"/>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4" name="Google Shape;934;p112"/>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35" name="Google Shape;935;p112"/>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6" name="Google Shape;936;p112"/>
          <p:cNvSpPr>
            <a:spLocks noGrp="1"/>
          </p:cNvSpPr>
          <p:nvPr>
            <p:ph type="pic" idx="2"/>
          </p:nvPr>
        </p:nvSpPr>
        <p:spPr>
          <a:xfrm>
            <a:off x="228600" y="1543050"/>
            <a:ext cx="1938374" cy="1938374"/>
          </a:xfrm>
          <a:prstGeom prst="rect">
            <a:avLst/>
          </a:prstGeom>
          <a:gradFill>
            <a:gsLst>
              <a:gs pos="0">
                <a:srgbClr val="D8D8D8"/>
              </a:gs>
              <a:gs pos="72000">
                <a:srgbClr val="B2B2B2"/>
              </a:gs>
              <a:gs pos="100000">
                <a:srgbClr val="B2B2B2"/>
              </a:gs>
            </a:gsLst>
            <a:lin ang="2700000" scaled="0"/>
          </a:gradFill>
          <a:ln>
            <a:noFill/>
          </a:ln>
        </p:spPr>
      </p:sp>
      <p:sp>
        <p:nvSpPr>
          <p:cNvPr id="937" name="Google Shape;937;p112"/>
          <p:cNvSpPr>
            <a:spLocks noGrp="1"/>
          </p:cNvSpPr>
          <p:nvPr>
            <p:ph type="pic" idx="3"/>
          </p:nvPr>
        </p:nvSpPr>
        <p:spPr>
          <a:xfrm>
            <a:off x="2473211" y="1547915"/>
            <a:ext cx="1938373" cy="1938373"/>
          </a:xfrm>
          <a:prstGeom prst="rect">
            <a:avLst/>
          </a:prstGeom>
          <a:gradFill>
            <a:gsLst>
              <a:gs pos="0">
                <a:srgbClr val="D8D8D8"/>
              </a:gs>
              <a:gs pos="72000">
                <a:srgbClr val="B2B2B2"/>
              </a:gs>
              <a:gs pos="100000">
                <a:srgbClr val="B2B2B2"/>
              </a:gs>
            </a:gsLst>
            <a:lin ang="2700000" scaled="0"/>
          </a:gradFill>
          <a:ln>
            <a:noFill/>
          </a:ln>
        </p:spPr>
      </p:sp>
      <p:sp>
        <p:nvSpPr>
          <p:cNvPr id="938" name="Google Shape;938;p112"/>
          <p:cNvSpPr>
            <a:spLocks noGrp="1"/>
          </p:cNvSpPr>
          <p:nvPr>
            <p:ph type="pic" idx="4"/>
          </p:nvPr>
        </p:nvSpPr>
        <p:spPr>
          <a:xfrm>
            <a:off x="4722686" y="1547915"/>
            <a:ext cx="1938374" cy="1938373"/>
          </a:xfrm>
          <a:prstGeom prst="rect">
            <a:avLst/>
          </a:prstGeom>
          <a:gradFill>
            <a:gsLst>
              <a:gs pos="0">
                <a:srgbClr val="D8D8D8"/>
              </a:gs>
              <a:gs pos="72000">
                <a:srgbClr val="B2B2B2"/>
              </a:gs>
              <a:gs pos="100000">
                <a:srgbClr val="B2B2B2"/>
              </a:gs>
            </a:gsLst>
            <a:lin ang="2700000" scaled="0"/>
          </a:gradFill>
          <a:ln>
            <a:noFill/>
          </a:ln>
        </p:spPr>
      </p:sp>
      <p:sp>
        <p:nvSpPr>
          <p:cNvPr id="939" name="Google Shape;939;p112"/>
          <p:cNvSpPr>
            <a:spLocks noGrp="1"/>
          </p:cNvSpPr>
          <p:nvPr>
            <p:ph type="pic" idx="5"/>
          </p:nvPr>
        </p:nvSpPr>
        <p:spPr>
          <a:xfrm>
            <a:off x="6972162" y="1547915"/>
            <a:ext cx="1938374" cy="1938373"/>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940"/>
        <p:cNvGrpSpPr/>
        <p:nvPr/>
      </p:nvGrpSpPr>
      <p:grpSpPr>
        <a:xfrm>
          <a:off x="0" y="0"/>
          <a:ext cx="0" cy="0"/>
          <a:chOff x="0" y="0"/>
          <a:chExt cx="0" cy="0"/>
        </a:xfrm>
      </p:grpSpPr>
      <p:sp>
        <p:nvSpPr>
          <p:cNvPr id="941" name="Google Shape;941;p113"/>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2" name="Google Shape;942;p113"/>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3" name="Google Shape;943;p113"/>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4" name="Google Shape;944;p113"/>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45" name="Google Shape;945;p113"/>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6" name="Google Shape;946;p113"/>
          <p:cNvSpPr>
            <a:spLocks noGrp="1"/>
          </p:cNvSpPr>
          <p:nvPr>
            <p:ph type="pic" idx="2"/>
          </p:nvPr>
        </p:nvSpPr>
        <p:spPr>
          <a:xfrm>
            <a:off x="6099367" y="1543049"/>
            <a:ext cx="2816033" cy="128251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947"/>
        <p:cNvGrpSpPr/>
        <p:nvPr/>
      </p:nvGrpSpPr>
      <p:grpSpPr>
        <a:xfrm>
          <a:off x="0" y="0"/>
          <a:ext cx="0" cy="0"/>
          <a:chOff x="0" y="0"/>
          <a:chExt cx="0" cy="0"/>
        </a:xfrm>
      </p:grpSpPr>
      <p:sp>
        <p:nvSpPr>
          <p:cNvPr id="948" name="Google Shape;948;p114"/>
          <p:cNvSpPr/>
          <p:nvPr/>
        </p:nvSpPr>
        <p:spPr>
          <a:xfrm>
            <a:off x="228600" y="0"/>
            <a:ext cx="4341114" cy="4370045"/>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
        <p:nvSpPr>
          <p:cNvPr id="949" name="Google Shape;949;p114"/>
          <p:cNvSpPr txBox="1">
            <a:spLocks noGrp="1"/>
          </p:cNvSpPr>
          <p:nvPr>
            <p:ph type="title"/>
          </p:nvPr>
        </p:nvSpPr>
        <p:spPr>
          <a:xfrm>
            <a:off x="479394" y="129643"/>
            <a:ext cx="3841812"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Libre Franklin"/>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0" name="Google Shape;950;p114"/>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1" name="Google Shape;951;p114"/>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2" name="Google Shape;952;p114"/>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53" name="Google Shape;953;p114"/>
          <p:cNvSpPr txBox="1">
            <a:spLocks noGrp="1"/>
          </p:cNvSpPr>
          <p:nvPr>
            <p:ph type="body" idx="1"/>
          </p:nvPr>
        </p:nvSpPr>
        <p:spPr>
          <a:xfrm>
            <a:off x="479394" y="773455"/>
            <a:ext cx="3841812"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lt1"/>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954" name="Google Shape;954;p114"/>
          <p:cNvCxnSpPr/>
          <p:nvPr/>
        </p:nvCxnSpPr>
        <p:spPr>
          <a:xfrm>
            <a:off x="537215" y="717896"/>
            <a:ext cx="44847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955"/>
        <p:cNvGrpSpPr/>
        <p:nvPr/>
      </p:nvGrpSpPr>
      <p:grpSpPr>
        <a:xfrm>
          <a:off x="0" y="0"/>
          <a:ext cx="0" cy="0"/>
          <a:chOff x="0" y="0"/>
          <a:chExt cx="0" cy="0"/>
        </a:xfrm>
      </p:grpSpPr>
      <p:sp>
        <p:nvSpPr>
          <p:cNvPr id="956" name="Google Shape;956;p115"/>
          <p:cNvSpPr>
            <a:spLocks noGrp="1"/>
          </p:cNvSpPr>
          <p:nvPr>
            <p:ph type="pic" idx="2"/>
          </p:nvPr>
        </p:nvSpPr>
        <p:spPr>
          <a:xfrm>
            <a:off x="775846" y="1870646"/>
            <a:ext cx="3319600" cy="2076450"/>
          </a:xfrm>
          <a:prstGeom prst="rect">
            <a:avLst/>
          </a:prstGeom>
          <a:gradFill>
            <a:gsLst>
              <a:gs pos="0">
                <a:srgbClr val="D8D8D8"/>
              </a:gs>
              <a:gs pos="72000">
                <a:srgbClr val="B2B2B2"/>
              </a:gs>
              <a:gs pos="100000">
                <a:srgbClr val="B2B2B2"/>
              </a:gs>
            </a:gsLst>
            <a:lin ang="2700000" scaled="0"/>
          </a:gradFill>
          <a:ln>
            <a:noFill/>
          </a:ln>
        </p:spPr>
      </p:sp>
      <p:sp>
        <p:nvSpPr>
          <p:cNvPr id="957" name="Google Shape;957;p115"/>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8" name="Google Shape;958;p115"/>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9" name="Google Shape;959;p115"/>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0" name="Google Shape;960;p115"/>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61" name="Google Shape;961;p115"/>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962"/>
        <p:cNvGrpSpPr/>
        <p:nvPr/>
      </p:nvGrpSpPr>
      <p:grpSpPr>
        <a:xfrm>
          <a:off x="0" y="0"/>
          <a:ext cx="0" cy="0"/>
          <a:chOff x="0" y="0"/>
          <a:chExt cx="0" cy="0"/>
        </a:xfrm>
      </p:grpSpPr>
      <p:sp>
        <p:nvSpPr>
          <p:cNvPr id="963" name="Google Shape;963;p116"/>
          <p:cNvSpPr>
            <a:spLocks noGrp="1"/>
          </p:cNvSpPr>
          <p:nvPr>
            <p:ph type="pic" idx="2"/>
          </p:nvPr>
        </p:nvSpPr>
        <p:spPr>
          <a:xfrm>
            <a:off x="2886075" y="1691640"/>
            <a:ext cx="3371850" cy="1925955"/>
          </a:xfrm>
          <a:prstGeom prst="rect">
            <a:avLst/>
          </a:prstGeom>
          <a:gradFill>
            <a:gsLst>
              <a:gs pos="0">
                <a:srgbClr val="D8D8D8"/>
              </a:gs>
              <a:gs pos="72000">
                <a:srgbClr val="B2B2B2"/>
              </a:gs>
              <a:gs pos="100000">
                <a:srgbClr val="B2B2B2"/>
              </a:gs>
            </a:gsLst>
            <a:lin ang="2700000" scaled="0"/>
          </a:gradFill>
          <a:ln>
            <a:noFill/>
          </a:ln>
        </p:spPr>
      </p:sp>
      <p:sp>
        <p:nvSpPr>
          <p:cNvPr id="964" name="Google Shape;964;p116"/>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5" name="Google Shape;965;p116"/>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6" name="Google Shape;966;p116"/>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7" name="Google Shape;967;p116"/>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68" name="Google Shape;968;p116"/>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Laptop Contrast">
  <p:cSld name="Laptop Contrast">
    <p:spTree>
      <p:nvGrpSpPr>
        <p:cNvPr id="1" name="Shape 969"/>
        <p:cNvGrpSpPr/>
        <p:nvPr/>
      </p:nvGrpSpPr>
      <p:grpSpPr>
        <a:xfrm>
          <a:off x="0" y="0"/>
          <a:ext cx="0" cy="0"/>
          <a:chOff x="0" y="0"/>
          <a:chExt cx="0" cy="0"/>
        </a:xfrm>
      </p:grpSpPr>
      <p:sp>
        <p:nvSpPr>
          <p:cNvPr id="970" name="Google Shape;970;p117"/>
          <p:cNvSpPr>
            <a:spLocks noGrp="1"/>
          </p:cNvSpPr>
          <p:nvPr>
            <p:ph type="pic" idx="2"/>
          </p:nvPr>
        </p:nvSpPr>
        <p:spPr>
          <a:xfrm>
            <a:off x="439343" y="719441"/>
            <a:ext cx="4805201" cy="3005712"/>
          </a:xfrm>
          <a:prstGeom prst="rect">
            <a:avLst/>
          </a:prstGeom>
          <a:gradFill>
            <a:gsLst>
              <a:gs pos="0">
                <a:srgbClr val="D8D8D8"/>
              </a:gs>
              <a:gs pos="72000">
                <a:srgbClr val="B2B2B2"/>
              </a:gs>
              <a:gs pos="100000">
                <a:srgbClr val="B2B2B2"/>
              </a:gs>
            </a:gsLst>
            <a:lin ang="2700000" scaled="0"/>
          </a:gradFill>
          <a:ln>
            <a:noFill/>
          </a:ln>
        </p:spPr>
      </p:sp>
      <p:grpSp>
        <p:nvGrpSpPr>
          <p:cNvPr id="971" name="Google Shape;971;p117"/>
          <p:cNvGrpSpPr/>
          <p:nvPr/>
        </p:nvGrpSpPr>
        <p:grpSpPr>
          <a:xfrm>
            <a:off x="228601" y="4594860"/>
            <a:ext cx="8686800" cy="320036"/>
            <a:chOff x="304801" y="6126480"/>
            <a:chExt cx="11582400" cy="426715"/>
          </a:xfrm>
        </p:grpSpPr>
        <p:sp>
          <p:nvSpPr>
            <p:cNvPr id="972" name="Google Shape;972;p117"/>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973" name="Google Shape;973;p117"/>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974" name="Google Shape;974;p117"/>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975" name="Google Shape;975;p117"/>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976" name="Google Shape;976;p117"/>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7" name="Google Shape;977;p117"/>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8" name="Google Shape;978;p117"/>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979"/>
        <p:cNvGrpSpPr/>
        <p:nvPr/>
      </p:nvGrpSpPr>
      <p:grpSpPr>
        <a:xfrm>
          <a:off x="0" y="0"/>
          <a:ext cx="0" cy="0"/>
          <a:chOff x="0" y="0"/>
          <a:chExt cx="0" cy="0"/>
        </a:xfrm>
      </p:grpSpPr>
      <p:sp>
        <p:nvSpPr>
          <p:cNvPr id="980" name="Google Shape;980;p118"/>
          <p:cNvSpPr>
            <a:spLocks noGrp="1"/>
          </p:cNvSpPr>
          <p:nvPr>
            <p:ph type="pic" idx="2"/>
          </p:nvPr>
        </p:nvSpPr>
        <p:spPr>
          <a:xfrm>
            <a:off x="1363117" y="332912"/>
            <a:ext cx="1833863" cy="3893411"/>
          </a:xfrm>
          <a:prstGeom prst="rect">
            <a:avLst/>
          </a:prstGeom>
          <a:gradFill>
            <a:gsLst>
              <a:gs pos="0">
                <a:srgbClr val="D8D8D8"/>
              </a:gs>
              <a:gs pos="72000">
                <a:srgbClr val="B2B2B2"/>
              </a:gs>
              <a:gs pos="100000">
                <a:srgbClr val="B2B2B2"/>
              </a:gs>
            </a:gsLst>
            <a:lin ang="2700000" scaled="0"/>
          </a:gradFill>
          <a:ln>
            <a:noFill/>
          </a:ln>
        </p:spPr>
      </p:sp>
      <p:cxnSp>
        <p:nvCxnSpPr>
          <p:cNvPr id="981" name="Google Shape;981;p118"/>
          <p:cNvCxnSpPr/>
          <p:nvPr/>
        </p:nvCxnSpPr>
        <p:spPr>
          <a:xfrm>
            <a:off x="4572000" y="717896"/>
            <a:ext cx="448471" cy="0"/>
          </a:xfrm>
          <a:prstGeom prst="straightConnector1">
            <a:avLst/>
          </a:prstGeom>
          <a:noFill/>
          <a:ln w="76200" cap="flat" cmpd="sng">
            <a:solidFill>
              <a:srgbClr val="EC5153"/>
            </a:solidFill>
            <a:prstDash val="solid"/>
            <a:miter lim="800000"/>
            <a:headEnd type="none" w="sm" len="sm"/>
            <a:tailEnd type="none" w="sm" len="sm"/>
          </a:ln>
        </p:spPr>
      </p:cxnSp>
      <p:grpSp>
        <p:nvGrpSpPr>
          <p:cNvPr id="982" name="Google Shape;982;p118"/>
          <p:cNvGrpSpPr/>
          <p:nvPr/>
        </p:nvGrpSpPr>
        <p:grpSpPr>
          <a:xfrm>
            <a:off x="228601" y="4594860"/>
            <a:ext cx="8686800" cy="320036"/>
            <a:chOff x="304801" y="6126480"/>
            <a:chExt cx="11582400" cy="426715"/>
          </a:xfrm>
        </p:grpSpPr>
        <p:sp>
          <p:nvSpPr>
            <p:cNvPr id="983" name="Google Shape;983;p118"/>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984" name="Google Shape;984;p118"/>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985" name="Google Shape;985;p118"/>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986" name="Google Shape;986;p118"/>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987" name="Google Shape;987;p118"/>
          <p:cNvSpPr txBox="1">
            <a:spLocks noGrp="1"/>
          </p:cNvSpPr>
          <p:nvPr>
            <p:ph type="title"/>
          </p:nvPr>
        </p:nvSpPr>
        <p:spPr>
          <a:xfrm>
            <a:off x="4432164" y="129643"/>
            <a:ext cx="4483235"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Libre Franklin"/>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8" name="Google Shape;988;p118"/>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9" name="Google Shape;989;p118"/>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0" name="Google Shape;990;p118"/>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91" name="Google Shape;991;p118"/>
          <p:cNvSpPr txBox="1">
            <a:spLocks noGrp="1"/>
          </p:cNvSpPr>
          <p:nvPr>
            <p:ph type="body" idx="1"/>
          </p:nvPr>
        </p:nvSpPr>
        <p:spPr>
          <a:xfrm>
            <a:off x="4432164" y="773455"/>
            <a:ext cx="4483235"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992"/>
        <p:cNvGrpSpPr/>
        <p:nvPr/>
      </p:nvGrpSpPr>
      <p:grpSpPr>
        <a:xfrm>
          <a:off x="0" y="0"/>
          <a:ext cx="0" cy="0"/>
          <a:chOff x="0" y="0"/>
          <a:chExt cx="0" cy="0"/>
        </a:xfrm>
      </p:grpSpPr>
      <p:sp>
        <p:nvSpPr>
          <p:cNvPr id="993" name="Google Shape;993;p119"/>
          <p:cNvSpPr>
            <a:spLocks noGrp="1"/>
          </p:cNvSpPr>
          <p:nvPr>
            <p:ph type="pic" idx="2"/>
          </p:nvPr>
        </p:nvSpPr>
        <p:spPr>
          <a:xfrm>
            <a:off x="3719743" y="1631272"/>
            <a:ext cx="1704513" cy="2960600"/>
          </a:xfrm>
          <a:prstGeom prst="rect">
            <a:avLst/>
          </a:prstGeom>
          <a:gradFill>
            <a:gsLst>
              <a:gs pos="0">
                <a:srgbClr val="D8D8D8"/>
              </a:gs>
              <a:gs pos="72000">
                <a:srgbClr val="B2B2B2"/>
              </a:gs>
              <a:gs pos="100000">
                <a:srgbClr val="B2B2B2"/>
              </a:gs>
            </a:gsLst>
            <a:lin ang="2700000" scaled="0"/>
          </a:gradFill>
          <a:ln>
            <a:noFill/>
          </a:ln>
        </p:spPr>
      </p:sp>
      <p:sp>
        <p:nvSpPr>
          <p:cNvPr id="994" name="Google Shape;994;p119"/>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5" name="Google Shape;995;p119"/>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6" name="Google Shape;996;p119"/>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7" name="Google Shape;997;p119"/>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98" name="Google Shape;998;p119"/>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ransition 1">
  <p:cSld name="SECTION_HEADER_1">
    <p:spTree>
      <p:nvGrpSpPr>
        <p:cNvPr id="1" name="Shape 50"/>
        <p:cNvGrpSpPr/>
        <p:nvPr/>
      </p:nvGrpSpPr>
      <p:grpSpPr>
        <a:xfrm>
          <a:off x="0" y="0"/>
          <a:ext cx="0" cy="0"/>
          <a:chOff x="0" y="0"/>
          <a:chExt cx="0" cy="0"/>
        </a:xfrm>
      </p:grpSpPr>
      <p:sp>
        <p:nvSpPr>
          <p:cNvPr id="51" name="Google Shape;51;p13"/>
          <p:cNvSpPr/>
          <p:nvPr/>
        </p:nvSpPr>
        <p:spPr>
          <a:xfrm>
            <a:off x="228600" y="228600"/>
            <a:ext cx="8686800" cy="46863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737DD"/>
              </a:solidFill>
              <a:latin typeface="Calibri"/>
              <a:ea typeface="Calibri"/>
              <a:cs typeface="Calibri"/>
              <a:sym typeface="Calibri"/>
            </a:endParaRPr>
          </a:p>
        </p:txBody>
      </p:sp>
      <p:cxnSp>
        <p:nvCxnSpPr>
          <p:cNvPr id="52" name="Google Shape;52;p13"/>
          <p:cNvCxnSpPr/>
          <p:nvPr/>
        </p:nvCxnSpPr>
        <p:spPr>
          <a:xfrm>
            <a:off x="4347764" y="2571750"/>
            <a:ext cx="448500" cy="0"/>
          </a:xfrm>
          <a:prstGeom prst="straightConnector1">
            <a:avLst/>
          </a:prstGeom>
          <a:noFill/>
          <a:ln w="76200" cap="flat" cmpd="sng">
            <a:solidFill>
              <a:srgbClr val="EC5153"/>
            </a:solidFill>
            <a:prstDash val="solid"/>
            <a:miter lim="800000"/>
            <a:headEnd type="none" w="sm" len="sm"/>
            <a:tailEnd type="none" w="sm" len="sm"/>
          </a:ln>
        </p:spPr>
      </p:cxnSp>
      <p:sp>
        <p:nvSpPr>
          <p:cNvPr id="53" name="Google Shape;53;p13"/>
          <p:cNvSpPr/>
          <p:nvPr/>
        </p:nvSpPr>
        <p:spPr>
          <a:xfrm>
            <a:off x="4229584" y="4421981"/>
            <a:ext cx="684900" cy="310200"/>
          </a:xfrm>
          <a:prstGeom prst="rect">
            <a:avLst/>
          </a:prstGeom>
          <a:solidFill>
            <a:srgbClr val="EC51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pic>
        <p:nvPicPr>
          <p:cNvPr id="54" name="Google Shape;54;p13"/>
          <p:cNvPicPr preferRelativeResize="0"/>
          <p:nvPr/>
        </p:nvPicPr>
        <p:blipFill rotWithShape="1">
          <a:blip r:embed="rId2">
            <a:alphaModFix/>
          </a:blip>
          <a:srcRect/>
          <a:stretch/>
        </p:blipFill>
        <p:spPr>
          <a:xfrm>
            <a:off x="4292996" y="4458599"/>
            <a:ext cx="558006" cy="237060"/>
          </a:xfrm>
          <a:prstGeom prst="rect">
            <a:avLst/>
          </a:prstGeom>
          <a:noFill/>
          <a:ln>
            <a:noFill/>
          </a:ln>
        </p:spPr>
      </p:pic>
      <p:sp>
        <p:nvSpPr>
          <p:cNvPr id="55" name="Google Shape;55;p13"/>
          <p:cNvSpPr txBox="1">
            <a:spLocks noGrp="1"/>
          </p:cNvSpPr>
          <p:nvPr>
            <p:ph type="title"/>
          </p:nvPr>
        </p:nvSpPr>
        <p:spPr>
          <a:xfrm>
            <a:off x="2671048" y="1366822"/>
            <a:ext cx="3806100" cy="9834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300"/>
              <a:buFont typeface="Libre Franklin"/>
              <a:buNone/>
              <a:defRPr sz="33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3"/>
          <p:cNvSpPr txBox="1">
            <a:spLocks noGrp="1"/>
          </p:cNvSpPr>
          <p:nvPr>
            <p:ph type="body" idx="1"/>
          </p:nvPr>
        </p:nvSpPr>
        <p:spPr>
          <a:xfrm>
            <a:off x="2667476" y="2691766"/>
            <a:ext cx="3806100" cy="1186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2000"/>
              <a:buNone/>
              <a:defRPr sz="2000">
                <a:solidFill>
                  <a:schemeClr val="lt1"/>
                </a:solidFill>
              </a:defRPr>
            </a:lvl1pPr>
            <a:lvl2pPr marL="914400" lvl="1" indent="-228600" algn="l" rtl="0">
              <a:lnSpc>
                <a:spcPct val="123000"/>
              </a:lnSpc>
              <a:spcBef>
                <a:spcPts val="500"/>
              </a:spcBef>
              <a:spcAft>
                <a:spcPts val="0"/>
              </a:spcAft>
              <a:buSzPts val="1500"/>
              <a:buNone/>
              <a:defRPr sz="1500">
                <a:solidFill>
                  <a:srgbClr val="888888"/>
                </a:solidFill>
              </a:defRPr>
            </a:lvl2pPr>
            <a:lvl3pPr marL="1371600" lvl="2" indent="-228600" algn="l" rtl="0">
              <a:lnSpc>
                <a:spcPct val="123000"/>
              </a:lnSpc>
              <a:spcBef>
                <a:spcPts val="500"/>
              </a:spcBef>
              <a:spcAft>
                <a:spcPts val="0"/>
              </a:spcAft>
              <a:buSzPts val="1400"/>
              <a:buNone/>
              <a:defRPr sz="1400">
                <a:solidFill>
                  <a:srgbClr val="888888"/>
                </a:solidFill>
              </a:defRPr>
            </a:lvl3pPr>
            <a:lvl4pPr marL="1828800" lvl="3" indent="-228600" algn="l" rtl="0">
              <a:lnSpc>
                <a:spcPct val="123000"/>
              </a:lnSpc>
              <a:spcBef>
                <a:spcPts val="500"/>
              </a:spcBef>
              <a:spcAft>
                <a:spcPts val="0"/>
              </a:spcAft>
              <a:buSzPts val="1200"/>
              <a:buNone/>
              <a:defRPr sz="1200">
                <a:solidFill>
                  <a:srgbClr val="888888"/>
                </a:solidFill>
              </a:defRPr>
            </a:lvl4pPr>
            <a:lvl5pPr marL="2286000" lvl="4" indent="-228600" algn="l" rtl="0">
              <a:lnSpc>
                <a:spcPct val="123000"/>
              </a:lnSpc>
              <a:spcBef>
                <a:spcPts val="500"/>
              </a:spcBef>
              <a:spcAft>
                <a:spcPts val="0"/>
              </a:spcAft>
              <a:buSzPts val="1200"/>
              <a:buNone/>
              <a:defRPr sz="1200">
                <a:solidFill>
                  <a:srgbClr val="888888"/>
                </a:solidFill>
              </a:defRPr>
            </a:lvl5pPr>
            <a:lvl6pPr marL="2743200" lvl="5" indent="-228600" algn="l" rtl="0">
              <a:lnSpc>
                <a:spcPct val="90000"/>
              </a:lnSpc>
              <a:spcBef>
                <a:spcPts val="5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7" name="Google Shape;57;p13"/>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58" name="Google Shape;58;p13"/>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Libre Franklin"/>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4"/>
          <p:cNvSpPr txBox="1">
            <a:spLocks noGrp="1"/>
          </p:cNvSpPr>
          <p:nvPr>
            <p:ph type="body" idx="1"/>
          </p:nvPr>
        </p:nvSpPr>
        <p:spPr>
          <a:xfrm>
            <a:off x="228599" y="1564481"/>
            <a:ext cx="8686800" cy="2778900"/>
          </a:xfrm>
          <a:prstGeom prst="rect">
            <a:avLst/>
          </a:prstGeom>
          <a:noFill/>
          <a:ln>
            <a:noFill/>
          </a:ln>
        </p:spPr>
        <p:txBody>
          <a:bodyPr spcFirstLastPara="1" wrap="square" lIns="68575" tIns="34275" rIns="68575" bIns="34275" anchor="t" anchorCtr="0">
            <a:noAutofit/>
          </a:bodyPr>
          <a:lstStyle>
            <a:lvl1pPr marL="457200" lvl="0" indent="-317500" algn="l" rtl="0">
              <a:lnSpc>
                <a:spcPct val="123000"/>
              </a:lnSpc>
              <a:spcBef>
                <a:spcPts val="500"/>
              </a:spcBef>
              <a:spcAft>
                <a:spcPts val="0"/>
              </a:spcAft>
              <a:buSzPts val="1400"/>
              <a:buChar char="•"/>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 name="Google Shape;62;p14"/>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3" name="Google Shape;63;p14"/>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4" name="Google Shape;64;p14"/>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65" name="Google Shape;65;p14"/>
          <p:cNvSpPr txBox="1">
            <a:spLocks noGrp="1"/>
          </p:cNvSpPr>
          <p:nvPr>
            <p:ph type="body" idx="2"/>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68" name="Google Shape;68;p15"/>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9" name="Google Shape;69;p15"/>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0" name="Google Shape;70;p15"/>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rm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
              <a:t>‹#›</a:t>
            </a:fld>
            <a:endParaRPr/>
          </a:p>
        </p:txBody>
      </p:sp>
      <p:sp>
        <p:nvSpPr>
          <p:cNvPr id="71" name="Google Shape;71;p15"/>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72" name="Google Shape;72;p15"/>
          <p:cNvSpPr txBox="1">
            <a:spLocks noGrp="1"/>
          </p:cNvSpPr>
          <p:nvPr>
            <p:ph type="body" idx="2"/>
          </p:nvPr>
        </p:nvSpPr>
        <p:spPr>
          <a:xfrm>
            <a:off x="228600" y="1565908"/>
            <a:ext cx="8686800"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sz="1100"/>
            </a:lvl1pPr>
            <a:lvl2pPr marL="914400" lvl="1" indent="-228600" algn="l">
              <a:lnSpc>
                <a:spcPct val="123000"/>
              </a:lnSpc>
              <a:spcBef>
                <a:spcPts val="500"/>
              </a:spcBef>
              <a:spcAft>
                <a:spcPts val="0"/>
              </a:spcAft>
              <a:buSzPts val="1200"/>
              <a:buNone/>
              <a:defRPr sz="1100"/>
            </a:lvl2pPr>
            <a:lvl3pPr marL="1371600" lvl="2" indent="-228600" algn="l">
              <a:lnSpc>
                <a:spcPct val="123000"/>
              </a:lnSpc>
              <a:spcBef>
                <a:spcPts val="500"/>
              </a:spcBef>
              <a:spcAft>
                <a:spcPts val="0"/>
              </a:spcAft>
              <a:buSzPts val="1200"/>
              <a:buNone/>
              <a:defRPr sz="1100"/>
            </a:lvl3pPr>
            <a:lvl4pPr marL="1828800" lvl="3" indent="-228600" algn="l">
              <a:lnSpc>
                <a:spcPct val="123000"/>
              </a:lnSpc>
              <a:spcBef>
                <a:spcPts val="500"/>
              </a:spcBef>
              <a:spcAft>
                <a:spcPts val="0"/>
              </a:spcAft>
              <a:buSzPts val="1200"/>
              <a:buNone/>
              <a:defRPr sz="1100"/>
            </a:lvl4pPr>
            <a:lvl5pPr marL="2286000" lvl="4" indent="-228600" algn="l">
              <a:lnSpc>
                <a:spcPct val="123000"/>
              </a:lnSpc>
              <a:spcBef>
                <a:spcPts val="500"/>
              </a:spcBef>
              <a:spcAft>
                <a:spcPts val="0"/>
              </a:spcAft>
              <a:buSzPts val="1200"/>
              <a:buNone/>
              <a:defRPr sz="1100"/>
            </a:lvl5pPr>
            <a:lvl6pPr marL="2743200" lvl="5" indent="-317500" algn="l">
              <a:lnSpc>
                <a:spcPct val="90000"/>
              </a:lnSpc>
              <a:spcBef>
                <a:spcPts val="5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18"/>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8"/>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8"/>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8"/>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 name="Google Shape;100;p18"/>
          <p:cNvSpPr txBox="1">
            <a:spLocks noGrp="1"/>
          </p:cNvSpPr>
          <p:nvPr>
            <p:ph type="body" idx="2"/>
          </p:nvPr>
        </p:nvSpPr>
        <p:spPr>
          <a:xfrm>
            <a:off x="228600" y="1565909"/>
            <a:ext cx="86868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08"/>
        <p:cNvGrpSpPr/>
        <p:nvPr/>
      </p:nvGrpSpPr>
      <p:grpSpPr>
        <a:xfrm>
          <a:off x="0" y="0"/>
          <a:ext cx="0" cy="0"/>
          <a:chOff x="0" y="0"/>
          <a:chExt cx="0" cy="0"/>
        </a:xfrm>
      </p:grpSpPr>
      <p:sp>
        <p:nvSpPr>
          <p:cNvPr id="109" name="Google Shape;109;p20"/>
          <p:cNvSpPr>
            <a:spLocks noGrp="1"/>
          </p:cNvSpPr>
          <p:nvPr>
            <p:ph type="pic" idx="2"/>
          </p:nvPr>
        </p:nvSpPr>
        <p:spPr>
          <a:xfrm>
            <a:off x="228600" y="228599"/>
            <a:ext cx="8679600" cy="2654100"/>
          </a:xfrm>
          <a:prstGeom prst="rect">
            <a:avLst/>
          </a:prstGeom>
          <a:gradFill>
            <a:gsLst>
              <a:gs pos="0">
                <a:srgbClr val="D8D8D8"/>
              </a:gs>
              <a:gs pos="72000">
                <a:srgbClr val="B2B2B2"/>
              </a:gs>
              <a:gs pos="100000">
                <a:srgbClr val="B2B2B2"/>
              </a:gs>
            </a:gsLst>
            <a:lin ang="2700006" scaled="0"/>
          </a:gradFill>
          <a:ln>
            <a:noFill/>
          </a:ln>
        </p:spPr>
      </p:sp>
      <p:sp>
        <p:nvSpPr>
          <p:cNvPr id="110" name="Google Shape;110;p20"/>
          <p:cNvSpPr/>
          <p:nvPr/>
        </p:nvSpPr>
        <p:spPr>
          <a:xfrm>
            <a:off x="228600" y="3119337"/>
            <a:ext cx="6674400" cy="17901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sp>
        <p:nvSpPr>
          <p:cNvPr id="111" name="Google Shape;111;p20"/>
          <p:cNvSpPr/>
          <p:nvPr/>
        </p:nvSpPr>
        <p:spPr>
          <a:xfrm>
            <a:off x="7144852" y="3119337"/>
            <a:ext cx="1763700" cy="1790100"/>
          </a:xfrm>
          <a:prstGeom prst="rect">
            <a:avLst/>
          </a:prstGeom>
          <a:solidFill>
            <a:srgbClr val="8FBAE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pic>
        <p:nvPicPr>
          <p:cNvPr id="112" name="Google Shape;112;p20"/>
          <p:cNvPicPr preferRelativeResize="0"/>
          <p:nvPr/>
        </p:nvPicPr>
        <p:blipFill rotWithShape="1">
          <a:blip r:embed="rId2">
            <a:alphaModFix/>
          </a:blip>
          <a:srcRect/>
          <a:stretch/>
        </p:blipFill>
        <p:spPr>
          <a:xfrm>
            <a:off x="7577453" y="3823472"/>
            <a:ext cx="898681" cy="381789"/>
          </a:xfrm>
          <a:prstGeom prst="rect">
            <a:avLst/>
          </a:prstGeom>
          <a:noFill/>
          <a:ln>
            <a:noFill/>
          </a:ln>
        </p:spPr>
      </p:pic>
      <p:cxnSp>
        <p:nvCxnSpPr>
          <p:cNvPr id="113" name="Google Shape;113;p20"/>
          <p:cNvCxnSpPr/>
          <p:nvPr/>
        </p:nvCxnSpPr>
        <p:spPr>
          <a:xfrm>
            <a:off x="547853" y="3937329"/>
            <a:ext cx="448500" cy="0"/>
          </a:xfrm>
          <a:prstGeom prst="straightConnector1">
            <a:avLst/>
          </a:prstGeom>
          <a:noFill/>
          <a:ln w="76200" cap="flat" cmpd="sng">
            <a:solidFill>
              <a:srgbClr val="EC5153"/>
            </a:solidFill>
            <a:prstDash val="solid"/>
            <a:miter lim="800000"/>
            <a:headEnd type="none" w="sm" len="sm"/>
            <a:tailEnd type="none" w="sm" len="sm"/>
          </a:ln>
        </p:spPr>
      </p:cxnSp>
      <p:sp>
        <p:nvSpPr>
          <p:cNvPr id="114" name="Google Shape;114;p20"/>
          <p:cNvSpPr txBox="1">
            <a:spLocks noGrp="1"/>
          </p:cNvSpPr>
          <p:nvPr>
            <p:ph type="ctrTitle"/>
          </p:nvPr>
        </p:nvSpPr>
        <p:spPr>
          <a:xfrm>
            <a:off x="467113" y="3299520"/>
            <a:ext cx="6199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3300"/>
              <a:buFont typeface="Libre Franklin"/>
              <a:buNone/>
              <a:defRPr sz="33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0"/>
          <p:cNvSpPr txBox="1">
            <a:spLocks noGrp="1"/>
          </p:cNvSpPr>
          <p:nvPr>
            <p:ph type="subTitle" idx="1"/>
          </p:nvPr>
        </p:nvSpPr>
        <p:spPr>
          <a:xfrm>
            <a:off x="467113" y="3999217"/>
            <a:ext cx="6199800" cy="802200"/>
          </a:xfrm>
          <a:prstGeom prst="rect">
            <a:avLst/>
          </a:prstGeom>
          <a:noFill/>
          <a:ln>
            <a:noFill/>
          </a:ln>
        </p:spPr>
        <p:txBody>
          <a:bodyPr spcFirstLastPara="1" wrap="square" lIns="68575" tIns="34275" rIns="68575" bIns="34275" anchor="t" anchorCtr="0">
            <a:noAutofit/>
          </a:bodyPr>
          <a:lstStyle>
            <a:lvl1pPr lvl="0" algn="l" rtl="0">
              <a:lnSpc>
                <a:spcPct val="123000"/>
              </a:lnSpc>
              <a:spcBef>
                <a:spcPts val="500"/>
              </a:spcBef>
              <a:spcAft>
                <a:spcPts val="0"/>
              </a:spcAft>
              <a:buSzPts val="1800"/>
              <a:buNone/>
              <a:defRPr sz="1800">
                <a:solidFill>
                  <a:schemeClr val="lt1"/>
                </a:solidFill>
              </a:defRPr>
            </a:lvl1pPr>
            <a:lvl2pPr lvl="1" algn="ctr" rtl="0">
              <a:lnSpc>
                <a:spcPct val="123000"/>
              </a:lnSpc>
              <a:spcBef>
                <a:spcPts val="500"/>
              </a:spcBef>
              <a:spcAft>
                <a:spcPts val="0"/>
              </a:spcAft>
              <a:buSzPts val="1500"/>
              <a:buNone/>
              <a:defRPr sz="1500"/>
            </a:lvl2pPr>
            <a:lvl3pPr lvl="2" algn="ctr" rtl="0">
              <a:lnSpc>
                <a:spcPct val="123000"/>
              </a:lnSpc>
              <a:spcBef>
                <a:spcPts val="500"/>
              </a:spcBef>
              <a:spcAft>
                <a:spcPts val="0"/>
              </a:spcAft>
              <a:buSzPts val="1400"/>
              <a:buNone/>
              <a:defRPr sz="1400"/>
            </a:lvl3pPr>
            <a:lvl4pPr lvl="3" algn="ctr" rtl="0">
              <a:lnSpc>
                <a:spcPct val="123000"/>
              </a:lnSpc>
              <a:spcBef>
                <a:spcPts val="500"/>
              </a:spcBef>
              <a:spcAft>
                <a:spcPts val="0"/>
              </a:spcAft>
              <a:buSzPts val="1200"/>
              <a:buNone/>
              <a:defRPr sz="1200"/>
            </a:lvl4pPr>
            <a:lvl5pPr lvl="4" algn="ctr" rtl="0">
              <a:lnSpc>
                <a:spcPct val="123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228600" y="228599"/>
            <a:ext cx="8679600" cy="2654100"/>
          </a:xfrm>
          <a:prstGeom prst="rect">
            <a:avLst/>
          </a:prstGeom>
          <a:gradFill>
            <a:gsLst>
              <a:gs pos="0">
                <a:srgbClr val="D8D8D8"/>
              </a:gs>
              <a:gs pos="72000">
                <a:srgbClr val="B2B2B2"/>
              </a:gs>
              <a:gs pos="100000">
                <a:srgbClr val="B2B2B2"/>
              </a:gs>
            </a:gsLst>
            <a:lin ang="2700006" scaled="0"/>
          </a:gradFill>
          <a:ln>
            <a:noFill/>
          </a:ln>
        </p:spPr>
      </p:sp>
      <p:sp>
        <p:nvSpPr>
          <p:cNvPr id="118" name="Google Shape;118;p21"/>
          <p:cNvSpPr/>
          <p:nvPr/>
        </p:nvSpPr>
        <p:spPr>
          <a:xfrm>
            <a:off x="2244242" y="3119337"/>
            <a:ext cx="6674400" cy="17901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sp>
        <p:nvSpPr>
          <p:cNvPr id="119" name="Google Shape;119;p21"/>
          <p:cNvSpPr/>
          <p:nvPr/>
        </p:nvSpPr>
        <p:spPr>
          <a:xfrm>
            <a:off x="228600" y="3119337"/>
            <a:ext cx="1763700" cy="1790100"/>
          </a:xfrm>
          <a:prstGeom prst="rect">
            <a:avLst/>
          </a:prstGeom>
          <a:solidFill>
            <a:srgbClr val="8FBAE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pic>
        <p:nvPicPr>
          <p:cNvPr id="120" name="Google Shape;120;p21"/>
          <p:cNvPicPr preferRelativeResize="0"/>
          <p:nvPr/>
        </p:nvPicPr>
        <p:blipFill rotWithShape="1">
          <a:blip r:embed="rId2">
            <a:alphaModFix/>
          </a:blip>
          <a:srcRect/>
          <a:stretch/>
        </p:blipFill>
        <p:spPr>
          <a:xfrm>
            <a:off x="661201" y="3823472"/>
            <a:ext cx="898681" cy="381789"/>
          </a:xfrm>
          <a:prstGeom prst="rect">
            <a:avLst/>
          </a:prstGeom>
          <a:noFill/>
          <a:ln>
            <a:noFill/>
          </a:ln>
        </p:spPr>
      </p:pic>
      <p:cxnSp>
        <p:nvCxnSpPr>
          <p:cNvPr id="121" name="Google Shape;121;p21"/>
          <p:cNvCxnSpPr/>
          <p:nvPr/>
        </p:nvCxnSpPr>
        <p:spPr>
          <a:xfrm>
            <a:off x="2563496" y="3937329"/>
            <a:ext cx="448500" cy="0"/>
          </a:xfrm>
          <a:prstGeom prst="straightConnector1">
            <a:avLst/>
          </a:prstGeom>
          <a:noFill/>
          <a:ln w="76200" cap="flat" cmpd="sng">
            <a:solidFill>
              <a:srgbClr val="EC5153"/>
            </a:solidFill>
            <a:prstDash val="solid"/>
            <a:miter lim="800000"/>
            <a:headEnd type="none" w="sm" len="sm"/>
            <a:tailEnd type="none" w="sm" len="sm"/>
          </a:ln>
        </p:spPr>
      </p:cxnSp>
      <p:sp>
        <p:nvSpPr>
          <p:cNvPr id="122" name="Google Shape;122;p21"/>
          <p:cNvSpPr txBox="1">
            <a:spLocks noGrp="1"/>
          </p:cNvSpPr>
          <p:nvPr>
            <p:ph type="ctrTitle"/>
          </p:nvPr>
        </p:nvSpPr>
        <p:spPr>
          <a:xfrm>
            <a:off x="2482755" y="3299520"/>
            <a:ext cx="6199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3300"/>
              <a:buFont typeface="Libre Franklin"/>
              <a:buNone/>
              <a:defRPr sz="33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1"/>
          <p:cNvSpPr txBox="1">
            <a:spLocks noGrp="1"/>
          </p:cNvSpPr>
          <p:nvPr>
            <p:ph type="subTitle" idx="1"/>
          </p:nvPr>
        </p:nvSpPr>
        <p:spPr>
          <a:xfrm>
            <a:off x="2482755" y="3999217"/>
            <a:ext cx="6199800" cy="802200"/>
          </a:xfrm>
          <a:prstGeom prst="rect">
            <a:avLst/>
          </a:prstGeom>
          <a:noFill/>
          <a:ln>
            <a:noFill/>
          </a:ln>
        </p:spPr>
        <p:txBody>
          <a:bodyPr spcFirstLastPara="1" wrap="square" lIns="68575" tIns="34275" rIns="68575" bIns="34275" anchor="t" anchorCtr="0">
            <a:noAutofit/>
          </a:bodyPr>
          <a:lstStyle>
            <a:lvl1pPr lvl="0" algn="l" rtl="0">
              <a:lnSpc>
                <a:spcPct val="123000"/>
              </a:lnSpc>
              <a:spcBef>
                <a:spcPts val="500"/>
              </a:spcBef>
              <a:spcAft>
                <a:spcPts val="0"/>
              </a:spcAft>
              <a:buSzPts val="1800"/>
              <a:buNone/>
              <a:defRPr sz="1800">
                <a:solidFill>
                  <a:schemeClr val="lt1"/>
                </a:solidFill>
              </a:defRPr>
            </a:lvl1pPr>
            <a:lvl2pPr lvl="1" algn="ctr" rtl="0">
              <a:lnSpc>
                <a:spcPct val="123000"/>
              </a:lnSpc>
              <a:spcBef>
                <a:spcPts val="500"/>
              </a:spcBef>
              <a:spcAft>
                <a:spcPts val="0"/>
              </a:spcAft>
              <a:buSzPts val="1500"/>
              <a:buNone/>
              <a:defRPr sz="1500"/>
            </a:lvl2pPr>
            <a:lvl3pPr lvl="2" algn="ctr" rtl="0">
              <a:lnSpc>
                <a:spcPct val="123000"/>
              </a:lnSpc>
              <a:spcBef>
                <a:spcPts val="500"/>
              </a:spcBef>
              <a:spcAft>
                <a:spcPts val="0"/>
              </a:spcAft>
              <a:buSzPts val="1400"/>
              <a:buNone/>
              <a:defRPr sz="1400"/>
            </a:lvl3pPr>
            <a:lvl4pPr lvl="3" algn="ctr" rtl="0">
              <a:lnSpc>
                <a:spcPct val="123000"/>
              </a:lnSpc>
              <a:spcBef>
                <a:spcPts val="500"/>
              </a:spcBef>
              <a:spcAft>
                <a:spcPts val="0"/>
              </a:spcAft>
              <a:buSzPts val="1200"/>
              <a:buNone/>
              <a:defRPr sz="1200"/>
            </a:lvl4pPr>
            <a:lvl5pPr lvl="4" algn="ctr" rtl="0">
              <a:lnSpc>
                <a:spcPct val="123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124"/>
        <p:cNvGrpSpPr/>
        <p:nvPr/>
      </p:nvGrpSpPr>
      <p:grpSpPr>
        <a:xfrm>
          <a:off x="0" y="0"/>
          <a:ext cx="0" cy="0"/>
          <a:chOff x="0" y="0"/>
          <a:chExt cx="0" cy="0"/>
        </a:xfrm>
      </p:grpSpPr>
      <p:sp>
        <p:nvSpPr>
          <p:cNvPr id="125" name="Google Shape;125;p22"/>
          <p:cNvSpPr/>
          <p:nvPr/>
        </p:nvSpPr>
        <p:spPr>
          <a:xfrm>
            <a:off x="228600" y="228600"/>
            <a:ext cx="8686800" cy="4686300"/>
          </a:xfrm>
          <a:prstGeom prst="rect">
            <a:avLst/>
          </a:prstGeom>
          <a:solidFill>
            <a:srgbClr val="EC51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737DD"/>
              </a:solidFill>
              <a:latin typeface="Calibri"/>
              <a:ea typeface="Calibri"/>
              <a:cs typeface="Calibri"/>
              <a:sym typeface="Calibri"/>
            </a:endParaRPr>
          </a:p>
        </p:txBody>
      </p:sp>
      <p:cxnSp>
        <p:nvCxnSpPr>
          <p:cNvPr id="126" name="Google Shape;126;p22"/>
          <p:cNvCxnSpPr/>
          <p:nvPr/>
        </p:nvCxnSpPr>
        <p:spPr>
          <a:xfrm>
            <a:off x="4347764" y="2571750"/>
            <a:ext cx="448500" cy="0"/>
          </a:xfrm>
          <a:prstGeom prst="straightConnector1">
            <a:avLst/>
          </a:prstGeom>
          <a:noFill/>
          <a:ln w="76200" cap="flat" cmpd="sng">
            <a:solidFill>
              <a:srgbClr val="1A497F"/>
            </a:solidFill>
            <a:prstDash val="solid"/>
            <a:miter lim="800000"/>
            <a:headEnd type="none" w="sm" len="sm"/>
            <a:tailEnd type="none" w="sm" len="sm"/>
          </a:ln>
        </p:spPr>
      </p:cxnSp>
      <p:sp>
        <p:nvSpPr>
          <p:cNvPr id="127" name="Google Shape;127;p22"/>
          <p:cNvSpPr/>
          <p:nvPr/>
        </p:nvSpPr>
        <p:spPr>
          <a:xfrm>
            <a:off x="4229584" y="4421981"/>
            <a:ext cx="684900" cy="3102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pic>
        <p:nvPicPr>
          <p:cNvPr id="128" name="Google Shape;128;p22"/>
          <p:cNvPicPr preferRelativeResize="0"/>
          <p:nvPr/>
        </p:nvPicPr>
        <p:blipFill rotWithShape="1">
          <a:blip r:embed="rId2">
            <a:alphaModFix/>
          </a:blip>
          <a:srcRect/>
          <a:stretch/>
        </p:blipFill>
        <p:spPr>
          <a:xfrm>
            <a:off x="4292996" y="4458599"/>
            <a:ext cx="558006" cy="237060"/>
          </a:xfrm>
          <a:prstGeom prst="rect">
            <a:avLst/>
          </a:prstGeom>
          <a:noFill/>
          <a:ln>
            <a:noFill/>
          </a:ln>
        </p:spPr>
      </p:pic>
      <p:sp>
        <p:nvSpPr>
          <p:cNvPr id="129" name="Google Shape;129;p22"/>
          <p:cNvSpPr txBox="1">
            <a:spLocks noGrp="1"/>
          </p:cNvSpPr>
          <p:nvPr>
            <p:ph type="title"/>
          </p:nvPr>
        </p:nvSpPr>
        <p:spPr>
          <a:xfrm>
            <a:off x="2671048" y="1366822"/>
            <a:ext cx="3806100" cy="9834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300"/>
              <a:buFont typeface="Libre Franklin"/>
              <a:buNone/>
              <a:defRPr sz="33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2"/>
          <p:cNvSpPr txBox="1">
            <a:spLocks noGrp="1"/>
          </p:cNvSpPr>
          <p:nvPr>
            <p:ph type="body" idx="1"/>
          </p:nvPr>
        </p:nvSpPr>
        <p:spPr>
          <a:xfrm>
            <a:off x="2667476" y="2691766"/>
            <a:ext cx="3806100" cy="1186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2000"/>
              <a:buNone/>
              <a:defRPr sz="2000">
                <a:solidFill>
                  <a:schemeClr val="lt1"/>
                </a:solidFill>
              </a:defRPr>
            </a:lvl1pPr>
            <a:lvl2pPr marL="914400" lvl="1" indent="-228600" algn="l" rtl="0">
              <a:lnSpc>
                <a:spcPct val="123000"/>
              </a:lnSpc>
              <a:spcBef>
                <a:spcPts val="500"/>
              </a:spcBef>
              <a:spcAft>
                <a:spcPts val="0"/>
              </a:spcAft>
              <a:buSzPts val="1500"/>
              <a:buNone/>
              <a:defRPr sz="1500">
                <a:solidFill>
                  <a:srgbClr val="888888"/>
                </a:solidFill>
              </a:defRPr>
            </a:lvl2pPr>
            <a:lvl3pPr marL="1371600" lvl="2" indent="-228600" algn="l" rtl="0">
              <a:lnSpc>
                <a:spcPct val="123000"/>
              </a:lnSpc>
              <a:spcBef>
                <a:spcPts val="500"/>
              </a:spcBef>
              <a:spcAft>
                <a:spcPts val="0"/>
              </a:spcAft>
              <a:buSzPts val="1400"/>
              <a:buNone/>
              <a:defRPr sz="1400">
                <a:solidFill>
                  <a:srgbClr val="888888"/>
                </a:solidFill>
              </a:defRPr>
            </a:lvl3pPr>
            <a:lvl4pPr marL="1828800" lvl="3" indent="-228600" algn="l" rtl="0">
              <a:lnSpc>
                <a:spcPct val="123000"/>
              </a:lnSpc>
              <a:spcBef>
                <a:spcPts val="500"/>
              </a:spcBef>
              <a:spcAft>
                <a:spcPts val="0"/>
              </a:spcAft>
              <a:buSzPts val="1200"/>
              <a:buNone/>
              <a:defRPr sz="1200">
                <a:solidFill>
                  <a:srgbClr val="888888"/>
                </a:solidFill>
              </a:defRPr>
            </a:lvl4pPr>
            <a:lvl5pPr marL="2286000" lvl="4" indent="-228600" algn="l" rtl="0">
              <a:lnSpc>
                <a:spcPct val="123000"/>
              </a:lnSpc>
              <a:spcBef>
                <a:spcPts val="500"/>
              </a:spcBef>
              <a:spcAft>
                <a:spcPts val="0"/>
              </a:spcAft>
              <a:buSzPts val="1200"/>
              <a:buNone/>
              <a:defRPr sz="1200">
                <a:solidFill>
                  <a:srgbClr val="888888"/>
                </a:solidFill>
              </a:defRPr>
            </a:lvl5pPr>
            <a:lvl6pPr marL="2743200" lvl="5" indent="-228600" algn="l" rtl="0">
              <a:lnSpc>
                <a:spcPct val="90000"/>
              </a:lnSpc>
              <a:spcBef>
                <a:spcPts val="5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1" name="Google Shape;131;p22"/>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132" name="Google Shape;132;p22"/>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ransition 3">
  <p:cSld name="Transition 3">
    <p:spTree>
      <p:nvGrpSpPr>
        <p:cNvPr id="1" name="Shape 133"/>
        <p:cNvGrpSpPr/>
        <p:nvPr/>
      </p:nvGrpSpPr>
      <p:grpSpPr>
        <a:xfrm>
          <a:off x="0" y="0"/>
          <a:ext cx="0" cy="0"/>
          <a:chOff x="0" y="0"/>
          <a:chExt cx="0" cy="0"/>
        </a:xfrm>
      </p:grpSpPr>
      <p:sp>
        <p:nvSpPr>
          <p:cNvPr id="134" name="Google Shape;134;p23"/>
          <p:cNvSpPr/>
          <p:nvPr/>
        </p:nvSpPr>
        <p:spPr>
          <a:xfrm>
            <a:off x="228600" y="228600"/>
            <a:ext cx="8686800" cy="4686300"/>
          </a:xfrm>
          <a:prstGeom prst="rect">
            <a:avLst/>
          </a:prstGeom>
          <a:solidFill>
            <a:srgbClr val="8FBAE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737DD"/>
              </a:solidFill>
              <a:latin typeface="Calibri"/>
              <a:ea typeface="Calibri"/>
              <a:cs typeface="Calibri"/>
              <a:sym typeface="Calibri"/>
            </a:endParaRPr>
          </a:p>
        </p:txBody>
      </p:sp>
      <p:cxnSp>
        <p:nvCxnSpPr>
          <p:cNvPr id="135" name="Google Shape;135;p23"/>
          <p:cNvCxnSpPr/>
          <p:nvPr/>
        </p:nvCxnSpPr>
        <p:spPr>
          <a:xfrm>
            <a:off x="4347764" y="2571750"/>
            <a:ext cx="448500" cy="0"/>
          </a:xfrm>
          <a:prstGeom prst="straightConnector1">
            <a:avLst/>
          </a:prstGeom>
          <a:noFill/>
          <a:ln w="76200" cap="flat" cmpd="sng">
            <a:solidFill>
              <a:srgbClr val="FFC707"/>
            </a:solidFill>
            <a:prstDash val="solid"/>
            <a:miter lim="800000"/>
            <a:headEnd type="none" w="sm" len="sm"/>
            <a:tailEnd type="none" w="sm" len="sm"/>
          </a:ln>
        </p:spPr>
      </p:cxnSp>
      <p:sp>
        <p:nvSpPr>
          <p:cNvPr id="136" name="Google Shape;136;p23"/>
          <p:cNvSpPr/>
          <p:nvPr/>
        </p:nvSpPr>
        <p:spPr>
          <a:xfrm>
            <a:off x="4229584" y="4421981"/>
            <a:ext cx="684900" cy="310200"/>
          </a:xfrm>
          <a:prstGeom prst="rect">
            <a:avLst/>
          </a:prstGeom>
          <a:solidFill>
            <a:srgbClr val="FFC70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pic>
        <p:nvPicPr>
          <p:cNvPr id="137" name="Google Shape;137;p23"/>
          <p:cNvPicPr preferRelativeResize="0"/>
          <p:nvPr/>
        </p:nvPicPr>
        <p:blipFill rotWithShape="1">
          <a:blip r:embed="rId2">
            <a:alphaModFix/>
          </a:blip>
          <a:srcRect/>
          <a:stretch/>
        </p:blipFill>
        <p:spPr>
          <a:xfrm>
            <a:off x="4292996" y="4458599"/>
            <a:ext cx="558006" cy="237060"/>
          </a:xfrm>
          <a:prstGeom prst="rect">
            <a:avLst/>
          </a:prstGeom>
          <a:noFill/>
          <a:ln>
            <a:noFill/>
          </a:ln>
        </p:spPr>
      </p:pic>
      <p:sp>
        <p:nvSpPr>
          <p:cNvPr id="138" name="Google Shape;138;p23"/>
          <p:cNvSpPr txBox="1">
            <a:spLocks noGrp="1"/>
          </p:cNvSpPr>
          <p:nvPr>
            <p:ph type="title"/>
          </p:nvPr>
        </p:nvSpPr>
        <p:spPr>
          <a:xfrm>
            <a:off x="2671048" y="1366822"/>
            <a:ext cx="3806100" cy="9834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300"/>
              <a:buFont typeface="Libre Franklin"/>
              <a:buNone/>
              <a:defRPr sz="33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p23"/>
          <p:cNvSpPr txBox="1">
            <a:spLocks noGrp="1"/>
          </p:cNvSpPr>
          <p:nvPr>
            <p:ph type="body" idx="1"/>
          </p:nvPr>
        </p:nvSpPr>
        <p:spPr>
          <a:xfrm>
            <a:off x="2667476" y="2691766"/>
            <a:ext cx="3806100" cy="1186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2000"/>
              <a:buNone/>
              <a:defRPr sz="2000">
                <a:solidFill>
                  <a:schemeClr val="lt1"/>
                </a:solidFill>
              </a:defRPr>
            </a:lvl1pPr>
            <a:lvl2pPr marL="914400" lvl="1" indent="-228600" algn="l" rtl="0">
              <a:lnSpc>
                <a:spcPct val="123000"/>
              </a:lnSpc>
              <a:spcBef>
                <a:spcPts val="500"/>
              </a:spcBef>
              <a:spcAft>
                <a:spcPts val="0"/>
              </a:spcAft>
              <a:buSzPts val="1500"/>
              <a:buNone/>
              <a:defRPr sz="1500">
                <a:solidFill>
                  <a:srgbClr val="888888"/>
                </a:solidFill>
              </a:defRPr>
            </a:lvl2pPr>
            <a:lvl3pPr marL="1371600" lvl="2" indent="-228600" algn="l" rtl="0">
              <a:lnSpc>
                <a:spcPct val="123000"/>
              </a:lnSpc>
              <a:spcBef>
                <a:spcPts val="500"/>
              </a:spcBef>
              <a:spcAft>
                <a:spcPts val="0"/>
              </a:spcAft>
              <a:buSzPts val="1400"/>
              <a:buNone/>
              <a:defRPr sz="1400">
                <a:solidFill>
                  <a:srgbClr val="888888"/>
                </a:solidFill>
              </a:defRPr>
            </a:lvl3pPr>
            <a:lvl4pPr marL="1828800" lvl="3" indent="-228600" algn="l" rtl="0">
              <a:lnSpc>
                <a:spcPct val="123000"/>
              </a:lnSpc>
              <a:spcBef>
                <a:spcPts val="500"/>
              </a:spcBef>
              <a:spcAft>
                <a:spcPts val="0"/>
              </a:spcAft>
              <a:buSzPts val="1200"/>
              <a:buNone/>
              <a:defRPr sz="1200">
                <a:solidFill>
                  <a:srgbClr val="888888"/>
                </a:solidFill>
              </a:defRPr>
            </a:lvl4pPr>
            <a:lvl5pPr marL="2286000" lvl="4" indent="-228600" algn="l" rtl="0">
              <a:lnSpc>
                <a:spcPct val="123000"/>
              </a:lnSpc>
              <a:spcBef>
                <a:spcPts val="500"/>
              </a:spcBef>
              <a:spcAft>
                <a:spcPts val="0"/>
              </a:spcAft>
              <a:buSzPts val="1200"/>
              <a:buNone/>
              <a:defRPr sz="1200">
                <a:solidFill>
                  <a:srgbClr val="888888"/>
                </a:solidFill>
              </a:defRPr>
            </a:lvl5pPr>
            <a:lvl6pPr marL="2743200" lvl="5" indent="-228600" algn="l" rtl="0">
              <a:lnSpc>
                <a:spcPct val="90000"/>
              </a:lnSpc>
              <a:spcBef>
                <a:spcPts val="5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3"/>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141" name="Google Shape;141;p23"/>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142"/>
        <p:cNvGrpSpPr/>
        <p:nvPr/>
      </p:nvGrpSpPr>
      <p:grpSpPr>
        <a:xfrm>
          <a:off x="0" y="0"/>
          <a:ext cx="0" cy="0"/>
          <a:chOff x="0" y="0"/>
          <a:chExt cx="0" cy="0"/>
        </a:xfrm>
      </p:grpSpPr>
      <p:sp>
        <p:nvSpPr>
          <p:cNvPr id="143" name="Google Shape;143;p24"/>
          <p:cNvSpPr/>
          <p:nvPr/>
        </p:nvSpPr>
        <p:spPr>
          <a:xfrm>
            <a:off x="228600" y="228600"/>
            <a:ext cx="8686800" cy="4686300"/>
          </a:xfrm>
          <a:prstGeom prst="rect">
            <a:avLst/>
          </a:prstGeom>
          <a:solidFill>
            <a:srgbClr val="FFC70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737DD"/>
              </a:solidFill>
              <a:latin typeface="Calibri"/>
              <a:ea typeface="Calibri"/>
              <a:cs typeface="Calibri"/>
              <a:sym typeface="Calibri"/>
            </a:endParaRPr>
          </a:p>
        </p:txBody>
      </p:sp>
      <p:cxnSp>
        <p:nvCxnSpPr>
          <p:cNvPr id="144" name="Google Shape;144;p24"/>
          <p:cNvCxnSpPr/>
          <p:nvPr/>
        </p:nvCxnSpPr>
        <p:spPr>
          <a:xfrm>
            <a:off x="4347764" y="2571750"/>
            <a:ext cx="448500" cy="0"/>
          </a:xfrm>
          <a:prstGeom prst="straightConnector1">
            <a:avLst/>
          </a:prstGeom>
          <a:noFill/>
          <a:ln w="76200" cap="flat" cmpd="sng">
            <a:solidFill>
              <a:schemeClr val="accent5"/>
            </a:solidFill>
            <a:prstDash val="solid"/>
            <a:miter lim="800000"/>
            <a:headEnd type="none" w="sm" len="sm"/>
            <a:tailEnd type="none" w="sm" len="sm"/>
          </a:ln>
        </p:spPr>
      </p:cxnSp>
      <p:sp>
        <p:nvSpPr>
          <p:cNvPr id="145" name="Google Shape;145;p24"/>
          <p:cNvSpPr/>
          <p:nvPr/>
        </p:nvSpPr>
        <p:spPr>
          <a:xfrm>
            <a:off x="4229584" y="4421981"/>
            <a:ext cx="684900" cy="3102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pic>
        <p:nvPicPr>
          <p:cNvPr id="146" name="Google Shape;146;p24"/>
          <p:cNvPicPr preferRelativeResize="0"/>
          <p:nvPr/>
        </p:nvPicPr>
        <p:blipFill rotWithShape="1">
          <a:blip r:embed="rId2">
            <a:alphaModFix/>
          </a:blip>
          <a:srcRect/>
          <a:stretch/>
        </p:blipFill>
        <p:spPr>
          <a:xfrm>
            <a:off x="4292996" y="4458599"/>
            <a:ext cx="558006" cy="237060"/>
          </a:xfrm>
          <a:prstGeom prst="rect">
            <a:avLst/>
          </a:prstGeom>
          <a:noFill/>
          <a:ln>
            <a:noFill/>
          </a:ln>
        </p:spPr>
      </p:pic>
      <p:sp>
        <p:nvSpPr>
          <p:cNvPr id="147" name="Google Shape;147;p24"/>
          <p:cNvSpPr txBox="1">
            <a:spLocks noGrp="1"/>
          </p:cNvSpPr>
          <p:nvPr>
            <p:ph type="title"/>
          </p:nvPr>
        </p:nvSpPr>
        <p:spPr>
          <a:xfrm>
            <a:off x="2671048" y="1366822"/>
            <a:ext cx="3806100" cy="9834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300"/>
              <a:buFont typeface="Libre Franklin"/>
              <a:buNone/>
              <a:defRPr sz="33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24"/>
          <p:cNvSpPr txBox="1">
            <a:spLocks noGrp="1"/>
          </p:cNvSpPr>
          <p:nvPr>
            <p:ph type="body" idx="1"/>
          </p:nvPr>
        </p:nvSpPr>
        <p:spPr>
          <a:xfrm>
            <a:off x="2667476" y="2691766"/>
            <a:ext cx="3806100" cy="1186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2000"/>
              <a:buNone/>
              <a:defRPr sz="2000">
                <a:solidFill>
                  <a:schemeClr val="lt1"/>
                </a:solidFill>
              </a:defRPr>
            </a:lvl1pPr>
            <a:lvl2pPr marL="914400" lvl="1" indent="-228600" algn="l" rtl="0">
              <a:lnSpc>
                <a:spcPct val="123000"/>
              </a:lnSpc>
              <a:spcBef>
                <a:spcPts val="500"/>
              </a:spcBef>
              <a:spcAft>
                <a:spcPts val="0"/>
              </a:spcAft>
              <a:buSzPts val="1500"/>
              <a:buNone/>
              <a:defRPr sz="1500">
                <a:solidFill>
                  <a:srgbClr val="888888"/>
                </a:solidFill>
              </a:defRPr>
            </a:lvl2pPr>
            <a:lvl3pPr marL="1371600" lvl="2" indent="-228600" algn="l" rtl="0">
              <a:lnSpc>
                <a:spcPct val="123000"/>
              </a:lnSpc>
              <a:spcBef>
                <a:spcPts val="500"/>
              </a:spcBef>
              <a:spcAft>
                <a:spcPts val="0"/>
              </a:spcAft>
              <a:buSzPts val="1400"/>
              <a:buNone/>
              <a:defRPr sz="1400">
                <a:solidFill>
                  <a:srgbClr val="888888"/>
                </a:solidFill>
              </a:defRPr>
            </a:lvl3pPr>
            <a:lvl4pPr marL="1828800" lvl="3" indent="-228600" algn="l" rtl="0">
              <a:lnSpc>
                <a:spcPct val="123000"/>
              </a:lnSpc>
              <a:spcBef>
                <a:spcPts val="500"/>
              </a:spcBef>
              <a:spcAft>
                <a:spcPts val="0"/>
              </a:spcAft>
              <a:buSzPts val="1200"/>
              <a:buNone/>
              <a:defRPr sz="1200">
                <a:solidFill>
                  <a:srgbClr val="888888"/>
                </a:solidFill>
              </a:defRPr>
            </a:lvl4pPr>
            <a:lvl5pPr marL="2286000" lvl="4" indent="-228600" algn="l" rtl="0">
              <a:lnSpc>
                <a:spcPct val="123000"/>
              </a:lnSpc>
              <a:spcBef>
                <a:spcPts val="500"/>
              </a:spcBef>
              <a:spcAft>
                <a:spcPts val="0"/>
              </a:spcAft>
              <a:buSzPts val="1200"/>
              <a:buNone/>
              <a:defRPr sz="1200">
                <a:solidFill>
                  <a:srgbClr val="888888"/>
                </a:solidFill>
              </a:defRPr>
            </a:lvl5pPr>
            <a:lvl6pPr marL="2743200" lvl="5" indent="-228600" algn="l" rtl="0">
              <a:lnSpc>
                <a:spcPct val="90000"/>
              </a:lnSpc>
              <a:spcBef>
                <a:spcPts val="5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9" name="Google Shape;149;p24"/>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150" name="Google Shape;150;p24"/>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25"/>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25"/>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5"/>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156" name="Google Shape;156;p25"/>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7" name="Google Shape;157;p25"/>
          <p:cNvSpPr txBox="1">
            <a:spLocks noGrp="1"/>
          </p:cNvSpPr>
          <p:nvPr>
            <p:ph type="body" idx="2"/>
          </p:nvPr>
        </p:nvSpPr>
        <p:spPr>
          <a:xfrm>
            <a:off x="228600" y="1565909"/>
            <a:ext cx="86868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26"/>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26"/>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26"/>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163" name="Google Shape;163;p26"/>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4" name="Google Shape;164;p26"/>
          <p:cNvSpPr txBox="1">
            <a:spLocks noGrp="1"/>
          </p:cNvSpPr>
          <p:nvPr>
            <p:ph type="body" idx="2"/>
          </p:nvPr>
        </p:nvSpPr>
        <p:spPr>
          <a:xfrm>
            <a:off x="228600" y="1565909"/>
            <a:ext cx="86868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27"/>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27"/>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7"/>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170" name="Google Shape;170;p27"/>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27"/>
          <p:cNvSpPr txBox="1">
            <a:spLocks noGrp="1"/>
          </p:cNvSpPr>
          <p:nvPr>
            <p:ph type="body" idx="2"/>
          </p:nvPr>
        </p:nvSpPr>
        <p:spPr>
          <a:xfrm>
            <a:off x="228600" y="1564481"/>
            <a:ext cx="8686800" cy="2778900"/>
          </a:xfrm>
          <a:prstGeom prst="rect">
            <a:avLst/>
          </a:prstGeom>
          <a:noFill/>
          <a:ln>
            <a:noFill/>
          </a:ln>
        </p:spPr>
        <p:txBody>
          <a:bodyPr spcFirstLastPara="1" wrap="square" lIns="68575" tIns="34275" rIns="68575" bIns="34275" anchor="t" anchorCtr="0">
            <a:noAutofit/>
          </a:bodyPr>
          <a:lstStyle>
            <a:lvl1pPr marL="457200" lvl="0" indent="-317500" algn="l" rtl="0">
              <a:lnSpc>
                <a:spcPct val="123000"/>
              </a:lnSpc>
              <a:spcBef>
                <a:spcPts val="500"/>
              </a:spcBef>
              <a:spcAft>
                <a:spcPts val="0"/>
              </a:spcAft>
              <a:buSzPts val="1400"/>
              <a:buChar char="•"/>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s Bullet Points">
  <p:cSld name="Two Columns Bullet Points">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28"/>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28"/>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28"/>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177" name="Google Shape;177;p28"/>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8" name="Google Shape;178;p28"/>
          <p:cNvSpPr txBox="1">
            <a:spLocks noGrp="1"/>
          </p:cNvSpPr>
          <p:nvPr>
            <p:ph type="body" idx="2"/>
          </p:nvPr>
        </p:nvSpPr>
        <p:spPr>
          <a:xfrm>
            <a:off x="228600" y="1564481"/>
            <a:ext cx="4157700" cy="2778900"/>
          </a:xfrm>
          <a:prstGeom prst="rect">
            <a:avLst/>
          </a:prstGeom>
          <a:noFill/>
          <a:ln>
            <a:noFill/>
          </a:ln>
        </p:spPr>
        <p:txBody>
          <a:bodyPr spcFirstLastPara="1" wrap="square" lIns="68575" tIns="34275" rIns="68575" bIns="34275" anchor="t" anchorCtr="0">
            <a:noAutofit/>
          </a:bodyPr>
          <a:lstStyle>
            <a:lvl1pPr marL="457200" lvl="0" indent="-317500" algn="l" rtl="0">
              <a:lnSpc>
                <a:spcPct val="123000"/>
              </a:lnSpc>
              <a:spcBef>
                <a:spcPts val="500"/>
              </a:spcBef>
              <a:spcAft>
                <a:spcPts val="0"/>
              </a:spcAft>
              <a:buSzPts val="1400"/>
              <a:buChar char="•"/>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28"/>
          <p:cNvSpPr txBox="1">
            <a:spLocks noGrp="1"/>
          </p:cNvSpPr>
          <p:nvPr>
            <p:ph type="body" idx="3"/>
          </p:nvPr>
        </p:nvSpPr>
        <p:spPr>
          <a:xfrm>
            <a:off x="4755452" y="1564481"/>
            <a:ext cx="4160100" cy="2778900"/>
          </a:xfrm>
          <a:prstGeom prst="rect">
            <a:avLst/>
          </a:prstGeom>
          <a:noFill/>
          <a:ln>
            <a:noFill/>
          </a:ln>
        </p:spPr>
        <p:txBody>
          <a:bodyPr spcFirstLastPara="1" wrap="square" lIns="68575" tIns="34275" rIns="68575" bIns="34275" anchor="t" anchorCtr="0">
            <a:noAutofit/>
          </a:bodyPr>
          <a:lstStyle>
            <a:lvl1pPr marL="457200" lvl="0" indent="-317500" algn="l" rtl="0">
              <a:lnSpc>
                <a:spcPct val="123000"/>
              </a:lnSpc>
              <a:spcBef>
                <a:spcPts val="500"/>
              </a:spcBef>
              <a:spcAft>
                <a:spcPts val="0"/>
              </a:spcAft>
              <a:buSzPts val="1400"/>
              <a:buChar char="•"/>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29"/>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29"/>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29"/>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185" name="Google Shape;185;p29"/>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6" name="Google Shape;186;p29"/>
          <p:cNvSpPr txBox="1">
            <a:spLocks noGrp="1"/>
          </p:cNvSpPr>
          <p:nvPr>
            <p:ph type="body" idx="2"/>
          </p:nvPr>
        </p:nvSpPr>
        <p:spPr>
          <a:xfrm>
            <a:off x="228600" y="1565909"/>
            <a:ext cx="41127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7" name="Google Shape;187;p29"/>
          <p:cNvSpPr>
            <a:spLocks noGrp="1"/>
          </p:cNvSpPr>
          <p:nvPr>
            <p:ph type="pic" idx="3"/>
          </p:nvPr>
        </p:nvSpPr>
        <p:spPr>
          <a:xfrm>
            <a:off x="4572000" y="1564481"/>
            <a:ext cx="4343400" cy="27774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s and Image on the Right 2">
  <p:cSld name="Texts and Image on the Right 2">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228600" y="129643"/>
            <a:ext cx="41127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Libre Franklin"/>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30"/>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30"/>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2" name="Google Shape;192;p30"/>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193" name="Google Shape;193;p30"/>
          <p:cNvSpPr txBox="1">
            <a:spLocks noGrp="1"/>
          </p:cNvSpPr>
          <p:nvPr>
            <p:ph type="body" idx="1"/>
          </p:nvPr>
        </p:nvSpPr>
        <p:spPr>
          <a:xfrm>
            <a:off x="228600" y="773455"/>
            <a:ext cx="41127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4" name="Google Shape;194;p30"/>
          <p:cNvSpPr txBox="1">
            <a:spLocks noGrp="1"/>
          </p:cNvSpPr>
          <p:nvPr>
            <p:ph type="body" idx="2"/>
          </p:nvPr>
        </p:nvSpPr>
        <p:spPr>
          <a:xfrm>
            <a:off x="228600" y="1565909"/>
            <a:ext cx="41127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5" name="Google Shape;195;p30"/>
          <p:cNvSpPr>
            <a:spLocks noGrp="1"/>
          </p:cNvSpPr>
          <p:nvPr>
            <p:ph type="pic" idx="3"/>
          </p:nvPr>
        </p:nvSpPr>
        <p:spPr>
          <a:xfrm>
            <a:off x="4574286" y="228600"/>
            <a:ext cx="4341300" cy="41148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196"/>
        <p:cNvGrpSpPr/>
        <p:nvPr/>
      </p:nvGrpSpPr>
      <p:grpSpPr>
        <a:xfrm>
          <a:off x="0" y="0"/>
          <a:ext cx="0" cy="0"/>
          <a:chOff x="0" y="0"/>
          <a:chExt cx="0" cy="0"/>
        </a:xfrm>
      </p:grpSpPr>
      <p:sp>
        <p:nvSpPr>
          <p:cNvPr id="197" name="Google Shape;197;p31"/>
          <p:cNvSpPr/>
          <p:nvPr/>
        </p:nvSpPr>
        <p:spPr>
          <a:xfrm>
            <a:off x="228600" y="228600"/>
            <a:ext cx="4343400" cy="41148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198" name="Google Shape;198;p31"/>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9" name="Google Shape;199;p31"/>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1"/>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01" name="Google Shape;201;p31"/>
          <p:cNvSpPr txBox="1">
            <a:spLocks noGrp="1"/>
          </p:cNvSpPr>
          <p:nvPr>
            <p:ph type="body" idx="1"/>
          </p:nvPr>
        </p:nvSpPr>
        <p:spPr>
          <a:xfrm>
            <a:off x="586931" y="543082"/>
            <a:ext cx="3552000" cy="9255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lt1"/>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2" name="Google Shape;202;p31"/>
          <p:cNvSpPr>
            <a:spLocks noGrp="1"/>
          </p:cNvSpPr>
          <p:nvPr>
            <p:ph type="pic" idx="2"/>
          </p:nvPr>
        </p:nvSpPr>
        <p:spPr>
          <a:xfrm>
            <a:off x="4574286" y="228600"/>
            <a:ext cx="4341300" cy="41148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s and Image on the Left 1">
  <p:cSld name="Texts and Image on the Left 1">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p32"/>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6" name="Google Shape;206;p32"/>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32"/>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08" name="Google Shape;208;p32"/>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9" name="Google Shape;209;p32"/>
          <p:cNvSpPr txBox="1">
            <a:spLocks noGrp="1"/>
          </p:cNvSpPr>
          <p:nvPr>
            <p:ph type="body" idx="2"/>
          </p:nvPr>
        </p:nvSpPr>
        <p:spPr>
          <a:xfrm>
            <a:off x="4800600" y="1565909"/>
            <a:ext cx="41148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 name="Google Shape;210;p32"/>
          <p:cNvSpPr>
            <a:spLocks noGrp="1"/>
          </p:cNvSpPr>
          <p:nvPr>
            <p:ph type="pic" idx="3"/>
          </p:nvPr>
        </p:nvSpPr>
        <p:spPr>
          <a:xfrm>
            <a:off x="228600" y="1564481"/>
            <a:ext cx="4343400" cy="27774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exts and Image on the Left 2">
  <p:cSld name="Texts and Image on the Left 2">
    <p:spTree>
      <p:nvGrpSpPr>
        <p:cNvPr id="1" name="Shape 211"/>
        <p:cNvGrpSpPr/>
        <p:nvPr/>
      </p:nvGrpSpPr>
      <p:grpSpPr>
        <a:xfrm>
          <a:off x="0" y="0"/>
          <a:ext cx="0" cy="0"/>
          <a:chOff x="0" y="0"/>
          <a:chExt cx="0" cy="0"/>
        </a:xfrm>
      </p:grpSpPr>
      <p:cxnSp>
        <p:nvCxnSpPr>
          <p:cNvPr id="212" name="Google Shape;212;p33"/>
          <p:cNvCxnSpPr/>
          <p:nvPr/>
        </p:nvCxnSpPr>
        <p:spPr>
          <a:xfrm>
            <a:off x="4862375" y="717896"/>
            <a:ext cx="448500" cy="0"/>
          </a:xfrm>
          <a:prstGeom prst="straightConnector1">
            <a:avLst/>
          </a:prstGeom>
          <a:noFill/>
          <a:ln w="76200" cap="flat" cmpd="sng">
            <a:solidFill>
              <a:srgbClr val="EC5153"/>
            </a:solidFill>
            <a:prstDash val="solid"/>
            <a:miter lim="800000"/>
            <a:headEnd type="none" w="sm" len="sm"/>
            <a:tailEnd type="none" w="sm" len="sm"/>
          </a:ln>
        </p:spPr>
      </p:cxnSp>
      <p:grpSp>
        <p:nvGrpSpPr>
          <p:cNvPr id="213" name="Google Shape;213;p33"/>
          <p:cNvGrpSpPr/>
          <p:nvPr/>
        </p:nvGrpSpPr>
        <p:grpSpPr>
          <a:xfrm>
            <a:off x="228601" y="4594860"/>
            <a:ext cx="8686800" cy="319950"/>
            <a:chOff x="304801" y="6126480"/>
            <a:chExt cx="11582400" cy="426600"/>
          </a:xfrm>
        </p:grpSpPr>
        <p:sp>
          <p:nvSpPr>
            <p:cNvPr id="214" name="Google Shape;214;p33"/>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15" name="Google Shape;215;p33"/>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16" name="Google Shape;216;p33"/>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17" name="Google Shape;217;p33"/>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18" name="Google Shape;218;p33"/>
          <p:cNvSpPr txBox="1">
            <a:spLocks noGrp="1"/>
          </p:cNvSpPr>
          <p:nvPr>
            <p:ph type="title"/>
          </p:nvPr>
        </p:nvSpPr>
        <p:spPr>
          <a:xfrm>
            <a:off x="4800599" y="129643"/>
            <a:ext cx="4114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9" name="Google Shape;219;p33"/>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33"/>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p33"/>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22" name="Google Shape;222;p33"/>
          <p:cNvSpPr txBox="1">
            <a:spLocks noGrp="1"/>
          </p:cNvSpPr>
          <p:nvPr>
            <p:ph type="body" idx="1"/>
          </p:nvPr>
        </p:nvSpPr>
        <p:spPr>
          <a:xfrm>
            <a:off x="4800599" y="773455"/>
            <a:ext cx="4114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3" name="Google Shape;223;p33"/>
          <p:cNvSpPr txBox="1">
            <a:spLocks noGrp="1"/>
          </p:cNvSpPr>
          <p:nvPr>
            <p:ph type="body" idx="2"/>
          </p:nvPr>
        </p:nvSpPr>
        <p:spPr>
          <a:xfrm>
            <a:off x="4800600" y="1565909"/>
            <a:ext cx="4114800" cy="2777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 name="Google Shape;224;p33"/>
          <p:cNvSpPr>
            <a:spLocks noGrp="1"/>
          </p:cNvSpPr>
          <p:nvPr>
            <p:ph type="pic" idx="3"/>
          </p:nvPr>
        </p:nvSpPr>
        <p:spPr>
          <a:xfrm>
            <a:off x="228600" y="228604"/>
            <a:ext cx="4341300" cy="41181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225"/>
        <p:cNvGrpSpPr/>
        <p:nvPr/>
      </p:nvGrpSpPr>
      <p:grpSpPr>
        <a:xfrm>
          <a:off x="0" y="0"/>
          <a:ext cx="0" cy="0"/>
          <a:chOff x="0" y="0"/>
          <a:chExt cx="0" cy="0"/>
        </a:xfrm>
      </p:grpSpPr>
      <p:cxnSp>
        <p:nvCxnSpPr>
          <p:cNvPr id="226" name="Google Shape;226;p34"/>
          <p:cNvCxnSpPr/>
          <p:nvPr/>
        </p:nvCxnSpPr>
        <p:spPr>
          <a:xfrm>
            <a:off x="4862375" y="717896"/>
            <a:ext cx="448500" cy="0"/>
          </a:xfrm>
          <a:prstGeom prst="straightConnector1">
            <a:avLst/>
          </a:prstGeom>
          <a:noFill/>
          <a:ln w="76200" cap="flat" cmpd="sng">
            <a:solidFill>
              <a:srgbClr val="EC5153"/>
            </a:solidFill>
            <a:prstDash val="solid"/>
            <a:miter lim="800000"/>
            <a:headEnd type="none" w="sm" len="sm"/>
            <a:tailEnd type="none" w="sm" len="sm"/>
          </a:ln>
        </p:spPr>
      </p:cxnSp>
      <p:grpSp>
        <p:nvGrpSpPr>
          <p:cNvPr id="227" name="Google Shape;227;p34"/>
          <p:cNvGrpSpPr/>
          <p:nvPr/>
        </p:nvGrpSpPr>
        <p:grpSpPr>
          <a:xfrm>
            <a:off x="228601" y="4594860"/>
            <a:ext cx="8686800" cy="319950"/>
            <a:chOff x="304801" y="6126480"/>
            <a:chExt cx="11582400" cy="426600"/>
          </a:xfrm>
        </p:grpSpPr>
        <p:sp>
          <p:nvSpPr>
            <p:cNvPr id="228" name="Google Shape;228;p34"/>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29" name="Google Shape;229;p34"/>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30" name="Google Shape;230;p3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31" name="Google Shape;231;p3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32" name="Google Shape;232;p34"/>
          <p:cNvSpPr txBox="1">
            <a:spLocks noGrp="1"/>
          </p:cNvSpPr>
          <p:nvPr>
            <p:ph type="title"/>
          </p:nvPr>
        </p:nvSpPr>
        <p:spPr>
          <a:xfrm>
            <a:off x="4800599" y="129643"/>
            <a:ext cx="4114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p34"/>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34"/>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34"/>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36" name="Google Shape;236;p34"/>
          <p:cNvSpPr txBox="1">
            <a:spLocks noGrp="1"/>
          </p:cNvSpPr>
          <p:nvPr>
            <p:ph type="body" idx="1"/>
          </p:nvPr>
        </p:nvSpPr>
        <p:spPr>
          <a:xfrm>
            <a:off x="4800599" y="773455"/>
            <a:ext cx="4114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7" name="Google Shape;237;p34"/>
          <p:cNvSpPr>
            <a:spLocks noGrp="1"/>
          </p:cNvSpPr>
          <p:nvPr>
            <p:ph type="pic" idx="2"/>
          </p:nvPr>
        </p:nvSpPr>
        <p:spPr>
          <a:xfrm>
            <a:off x="228600" y="228604"/>
            <a:ext cx="4341300" cy="41181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238"/>
        <p:cNvGrpSpPr/>
        <p:nvPr/>
      </p:nvGrpSpPr>
      <p:grpSpPr>
        <a:xfrm>
          <a:off x="0" y="0"/>
          <a:ext cx="0" cy="0"/>
          <a:chOff x="0" y="0"/>
          <a:chExt cx="0" cy="0"/>
        </a:xfrm>
      </p:grpSpPr>
      <p:cxnSp>
        <p:nvCxnSpPr>
          <p:cNvPr id="239" name="Google Shape;239;p35"/>
          <p:cNvCxnSpPr/>
          <p:nvPr/>
        </p:nvCxnSpPr>
        <p:spPr>
          <a:xfrm>
            <a:off x="290376" y="717896"/>
            <a:ext cx="448500" cy="0"/>
          </a:xfrm>
          <a:prstGeom prst="straightConnector1">
            <a:avLst/>
          </a:prstGeom>
          <a:noFill/>
          <a:ln w="76200" cap="flat" cmpd="sng">
            <a:solidFill>
              <a:srgbClr val="EC5153"/>
            </a:solidFill>
            <a:prstDash val="solid"/>
            <a:miter lim="800000"/>
            <a:headEnd type="none" w="sm" len="sm"/>
            <a:tailEnd type="none" w="sm" len="sm"/>
          </a:ln>
        </p:spPr>
      </p:cxnSp>
      <p:grpSp>
        <p:nvGrpSpPr>
          <p:cNvPr id="240" name="Google Shape;240;p35"/>
          <p:cNvGrpSpPr/>
          <p:nvPr/>
        </p:nvGrpSpPr>
        <p:grpSpPr>
          <a:xfrm>
            <a:off x="228601" y="4594860"/>
            <a:ext cx="8686800" cy="319950"/>
            <a:chOff x="304801" y="6126480"/>
            <a:chExt cx="11582400" cy="426600"/>
          </a:xfrm>
        </p:grpSpPr>
        <p:sp>
          <p:nvSpPr>
            <p:cNvPr id="241" name="Google Shape;241;p35"/>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42" name="Google Shape;242;p3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43" name="Google Shape;243;p3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44" name="Google Shape;244;p3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45" name="Google Shape;245;p35"/>
          <p:cNvSpPr txBox="1">
            <a:spLocks noGrp="1"/>
          </p:cNvSpPr>
          <p:nvPr>
            <p:ph type="title"/>
          </p:nvPr>
        </p:nvSpPr>
        <p:spPr>
          <a:xfrm>
            <a:off x="228600" y="129643"/>
            <a:ext cx="4114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p35"/>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7" name="Google Shape;247;p35"/>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8" name="Google Shape;248;p35"/>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49" name="Google Shape;249;p35"/>
          <p:cNvSpPr txBox="1">
            <a:spLocks noGrp="1"/>
          </p:cNvSpPr>
          <p:nvPr>
            <p:ph type="body" idx="1"/>
          </p:nvPr>
        </p:nvSpPr>
        <p:spPr>
          <a:xfrm>
            <a:off x="228600" y="773455"/>
            <a:ext cx="4114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35"/>
          <p:cNvSpPr>
            <a:spLocks noGrp="1"/>
          </p:cNvSpPr>
          <p:nvPr>
            <p:ph type="pic" idx="2"/>
          </p:nvPr>
        </p:nvSpPr>
        <p:spPr>
          <a:xfrm>
            <a:off x="4574286" y="228604"/>
            <a:ext cx="4341300" cy="41181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251"/>
        <p:cNvGrpSpPr/>
        <p:nvPr/>
      </p:nvGrpSpPr>
      <p:grpSpPr>
        <a:xfrm>
          <a:off x="0" y="0"/>
          <a:ext cx="0" cy="0"/>
          <a:chOff x="0" y="0"/>
          <a:chExt cx="0" cy="0"/>
        </a:xfrm>
      </p:grpSpPr>
      <p:sp>
        <p:nvSpPr>
          <p:cNvPr id="252" name="Google Shape;252;p36"/>
          <p:cNvSpPr txBox="1">
            <a:spLocks noGrp="1"/>
          </p:cNvSpPr>
          <p:nvPr>
            <p:ph type="body" idx="1"/>
          </p:nvPr>
        </p:nvSpPr>
        <p:spPr>
          <a:xfrm>
            <a:off x="228600" y="1564481"/>
            <a:ext cx="8686800" cy="2777400"/>
          </a:xfrm>
          <a:prstGeom prst="rect">
            <a:avLst/>
          </a:prstGeom>
          <a:gradFill>
            <a:gsLst>
              <a:gs pos="0">
                <a:srgbClr val="D8D8D8"/>
              </a:gs>
              <a:gs pos="72000">
                <a:srgbClr val="B2B2B2"/>
              </a:gs>
              <a:gs pos="100000">
                <a:srgbClr val="B2B2B2"/>
              </a:gs>
            </a:gsLst>
            <a:lin ang="2700006" scaled="0"/>
          </a:grad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3" name="Google Shape;253;p36"/>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4" name="Google Shape;254;p36"/>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5" name="Google Shape;255;p36"/>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6" name="Google Shape;256;p36"/>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57" name="Google Shape;257;p36"/>
          <p:cNvSpPr txBox="1">
            <a:spLocks noGrp="1"/>
          </p:cNvSpPr>
          <p:nvPr>
            <p:ph type="body" idx="2"/>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23000"/>
              </a:lnSpc>
              <a:spcBef>
                <a:spcPts val="500"/>
              </a:spcBef>
              <a:spcAft>
                <a:spcPts val="0"/>
              </a:spcAft>
              <a:buClr>
                <a:schemeClr val="accent1"/>
              </a:buClr>
              <a:buSzPts val="1600"/>
              <a:buFont typeface="Arial"/>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258"/>
        <p:cNvGrpSpPr/>
        <p:nvPr/>
      </p:nvGrpSpPr>
      <p:grpSpPr>
        <a:xfrm>
          <a:off x="0" y="0"/>
          <a:ext cx="0" cy="0"/>
          <a:chOff x="0" y="0"/>
          <a:chExt cx="0" cy="0"/>
        </a:xfrm>
      </p:grpSpPr>
      <p:sp>
        <p:nvSpPr>
          <p:cNvPr id="259" name="Google Shape;259;p37"/>
          <p:cNvSpPr txBox="1">
            <a:spLocks noGrp="1"/>
          </p:cNvSpPr>
          <p:nvPr>
            <p:ph type="body" idx="1"/>
          </p:nvPr>
        </p:nvSpPr>
        <p:spPr>
          <a:xfrm>
            <a:off x="228601" y="1564481"/>
            <a:ext cx="4751700" cy="2777400"/>
          </a:xfrm>
          <a:prstGeom prst="rect">
            <a:avLst/>
          </a:prstGeom>
          <a:gradFill>
            <a:gsLst>
              <a:gs pos="0">
                <a:srgbClr val="D8D8D8"/>
              </a:gs>
              <a:gs pos="72000">
                <a:srgbClr val="B2B2B2"/>
              </a:gs>
              <a:gs pos="100000">
                <a:srgbClr val="B2B2B2"/>
              </a:gs>
            </a:gsLst>
            <a:lin ang="2700006" scaled="0"/>
          </a:grad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0" name="Google Shape;260;p37"/>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1" name="Google Shape;261;p37"/>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p37"/>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p37"/>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64" name="Google Shape;264;p37"/>
          <p:cNvSpPr txBox="1">
            <a:spLocks noGrp="1"/>
          </p:cNvSpPr>
          <p:nvPr>
            <p:ph type="body" idx="2"/>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5" name="Google Shape;265;p37"/>
          <p:cNvSpPr txBox="1">
            <a:spLocks noGrp="1"/>
          </p:cNvSpPr>
          <p:nvPr>
            <p:ph type="body" idx="3"/>
          </p:nvPr>
        </p:nvSpPr>
        <p:spPr>
          <a:xfrm>
            <a:off x="5362112" y="1695853"/>
            <a:ext cx="3400200" cy="2514900"/>
          </a:xfrm>
          <a:prstGeom prst="rect">
            <a:avLst/>
          </a:prstGeom>
          <a:noFill/>
          <a:ln>
            <a:noFill/>
          </a:ln>
        </p:spPr>
        <p:txBody>
          <a:bodyPr spcFirstLastPara="1" wrap="square" lIns="68575" tIns="34275" rIns="68575" bIns="34275" anchor="t" anchorCtr="0">
            <a:noAutofit/>
          </a:bodyPr>
          <a:lstStyle>
            <a:lvl1pPr marL="457200" lvl="0" indent="-304800" algn="l" rtl="0">
              <a:lnSpc>
                <a:spcPct val="123000"/>
              </a:lnSpc>
              <a:spcBef>
                <a:spcPts val="500"/>
              </a:spcBef>
              <a:spcAft>
                <a:spcPts val="0"/>
              </a:spcAft>
              <a:buSzPts val="1200"/>
              <a:buChar char="•"/>
              <a:defRPr>
                <a:solidFill>
                  <a:schemeClr val="lt1"/>
                </a:solidFill>
              </a:defRPr>
            </a:lvl1pPr>
            <a:lvl2pPr marL="914400" lvl="1" indent="-304800" algn="l" rtl="0">
              <a:lnSpc>
                <a:spcPct val="123000"/>
              </a:lnSpc>
              <a:spcBef>
                <a:spcPts val="500"/>
              </a:spcBef>
              <a:spcAft>
                <a:spcPts val="0"/>
              </a:spcAft>
              <a:buSzPts val="1200"/>
              <a:buChar char="•"/>
              <a:defRPr>
                <a:solidFill>
                  <a:schemeClr val="lt1"/>
                </a:solidFill>
              </a:defRPr>
            </a:lvl2pPr>
            <a:lvl3pPr marL="1371600" lvl="2" indent="-304800" algn="l" rtl="0">
              <a:lnSpc>
                <a:spcPct val="123000"/>
              </a:lnSpc>
              <a:spcBef>
                <a:spcPts val="500"/>
              </a:spcBef>
              <a:spcAft>
                <a:spcPts val="0"/>
              </a:spcAft>
              <a:buSzPts val="1200"/>
              <a:buChar char="•"/>
              <a:defRPr>
                <a:solidFill>
                  <a:schemeClr val="lt1"/>
                </a:solidFill>
              </a:defRPr>
            </a:lvl3pPr>
            <a:lvl4pPr marL="1828800" lvl="3" indent="-304800" algn="l" rtl="0">
              <a:lnSpc>
                <a:spcPct val="123000"/>
              </a:lnSpc>
              <a:spcBef>
                <a:spcPts val="500"/>
              </a:spcBef>
              <a:spcAft>
                <a:spcPts val="0"/>
              </a:spcAft>
              <a:buSzPts val="1200"/>
              <a:buChar char="•"/>
              <a:defRPr>
                <a:solidFill>
                  <a:schemeClr val="lt1"/>
                </a:solidFill>
              </a:defRPr>
            </a:lvl4pPr>
            <a:lvl5pPr marL="2286000" lvl="4" indent="-304800" algn="l" rtl="0">
              <a:lnSpc>
                <a:spcPct val="123000"/>
              </a:lnSpc>
              <a:spcBef>
                <a:spcPts val="500"/>
              </a:spcBef>
              <a:spcAft>
                <a:spcPts val="0"/>
              </a:spcAft>
              <a:buSzPts val="1200"/>
              <a:buChar char="•"/>
              <a:defRPr>
                <a:solidFill>
                  <a:schemeClr val="lt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266"/>
        <p:cNvGrpSpPr/>
        <p:nvPr/>
      </p:nvGrpSpPr>
      <p:grpSpPr>
        <a:xfrm>
          <a:off x="0" y="0"/>
          <a:ext cx="0" cy="0"/>
          <a:chOff x="0" y="0"/>
          <a:chExt cx="0" cy="0"/>
        </a:xfrm>
      </p:grpSpPr>
      <p:sp>
        <p:nvSpPr>
          <p:cNvPr id="267" name="Google Shape;267;p38"/>
          <p:cNvSpPr txBox="1">
            <a:spLocks noGrp="1"/>
          </p:cNvSpPr>
          <p:nvPr>
            <p:ph type="body" idx="1"/>
          </p:nvPr>
        </p:nvSpPr>
        <p:spPr>
          <a:xfrm>
            <a:off x="4163628" y="1564481"/>
            <a:ext cx="4751700" cy="2777400"/>
          </a:xfrm>
          <a:prstGeom prst="rect">
            <a:avLst/>
          </a:prstGeom>
          <a:gradFill>
            <a:gsLst>
              <a:gs pos="0">
                <a:srgbClr val="D8D8D8"/>
              </a:gs>
              <a:gs pos="72000">
                <a:srgbClr val="B2B2B2"/>
              </a:gs>
              <a:gs pos="100000">
                <a:srgbClr val="B2B2B2"/>
              </a:gs>
            </a:gsLst>
            <a:lin ang="2700006" scaled="0"/>
          </a:grad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38"/>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9" name="Google Shape;269;p38"/>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0" name="Google Shape;270;p38"/>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1" name="Google Shape;271;p38"/>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72" name="Google Shape;272;p38"/>
          <p:cNvSpPr txBox="1">
            <a:spLocks noGrp="1"/>
          </p:cNvSpPr>
          <p:nvPr>
            <p:ph type="body" idx="2"/>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3" name="Google Shape;273;p38"/>
          <p:cNvSpPr txBox="1">
            <a:spLocks noGrp="1"/>
          </p:cNvSpPr>
          <p:nvPr>
            <p:ph type="body" idx="3"/>
          </p:nvPr>
        </p:nvSpPr>
        <p:spPr>
          <a:xfrm>
            <a:off x="357240" y="1695853"/>
            <a:ext cx="3400200" cy="2514900"/>
          </a:xfrm>
          <a:prstGeom prst="rect">
            <a:avLst/>
          </a:prstGeom>
          <a:noFill/>
          <a:ln>
            <a:noFill/>
          </a:ln>
        </p:spPr>
        <p:txBody>
          <a:bodyPr spcFirstLastPara="1" wrap="square" lIns="68575" tIns="34275" rIns="68575" bIns="34275" anchor="t" anchorCtr="0">
            <a:noAutofit/>
          </a:bodyPr>
          <a:lstStyle>
            <a:lvl1pPr marL="457200" lvl="0" indent="-304800" algn="l" rtl="0">
              <a:lnSpc>
                <a:spcPct val="123000"/>
              </a:lnSpc>
              <a:spcBef>
                <a:spcPts val="500"/>
              </a:spcBef>
              <a:spcAft>
                <a:spcPts val="0"/>
              </a:spcAft>
              <a:buSzPts val="1200"/>
              <a:buChar char="•"/>
              <a:defRPr>
                <a:solidFill>
                  <a:schemeClr val="lt1"/>
                </a:solidFill>
              </a:defRPr>
            </a:lvl1pPr>
            <a:lvl2pPr marL="914400" lvl="1" indent="-304800" algn="l" rtl="0">
              <a:lnSpc>
                <a:spcPct val="123000"/>
              </a:lnSpc>
              <a:spcBef>
                <a:spcPts val="500"/>
              </a:spcBef>
              <a:spcAft>
                <a:spcPts val="0"/>
              </a:spcAft>
              <a:buSzPts val="1200"/>
              <a:buChar char="•"/>
              <a:defRPr>
                <a:solidFill>
                  <a:schemeClr val="lt1"/>
                </a:solidFill>
              </a:defRPr>
            </a:lvl2pPr>
            <a:lvl3pPr marL="1371600" lvl="2" indent="-304800" algn="l" rtl="0">
              <a:lnSpc>
                <a:spcPct val="123000"/>
              </a:lnSpc>
              <a:spcBef>
                <a:spcPts val="500"/>
              </a:spcBef>
              <a:spcAft>
                <a:spcPts val="0"/>
              </a:spcAft>
              <a:buSzPts val="1200"/>
              <a:buChar char="•"/>
              <a:defRPr>
                <a:solidFill>
                  <a:schemeClr val="lt1"/>
                </a:solidFill>
              </a:defRPr>
            </a:lvl3pPr>
            <a:lvl4pPr marL="1828800" lvl="3" indent="-304800" algn="l" rtl="0">
              <a:lnSpc>
                <a:spcPct val="123000"/>
              </a:lnSpc>
              <a:spcBef>
                <a:spcPts val="500"/>
              </a:spcBef>
              <a:spcAft>
                <a:spcPts val="0"/>
              </a:spcAft>
              <a:buSzPts val="1200"/>
              <a:buChar char="•"/>
              <a:defRPr>
                <a:solidFill>
                  <a:schemeClr val="lt1"/>
                </a:solidFill>
              </a:defRPr>
            </a:lvl4pPr>
            <a:lvl5pPr marL="2286000" lvl="4" indent="-304800" algn="l" rtl="0">
              <a:lnSpc>
                <a:spcPct val="123000"/>
              </a:lnSpc>
              <a:spcBef>
                <a:spcPts val="500"/>
              </a:spcBef>
              <a:spcAft>
                <a:spcPts val="0"/>
              </a:spcAft>
              <a:buSzPts val="1200"/>
              <a:buChar char="•"/>
              <a:defRPr>
                <a:solidFill>
                  <a:schemeClr val="lt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274"/>
        <p:cNvGrpSpPr/>
        <p:nvPr/>
      </p:nvGrpSpPr>
      <p:grpSpPr>
        <a:xfrm>
          <a:off x="0" y="0"/>
          <a:ext cx="0" cy="0"/>
          <a:chOff x="0" y="0"/>
          <a:chExt cx="0" cy="0"/>
        </a:xfrm>
      </p:grpSpPr>
      <p:sp>
        <p:nvSpPr>
          <p:cNvPr id="275" name="Google Shape;275;p39"/>
          <p:cNvSpPr txBox="1">
            <a:spLocks noGrp="1"/>
          </p:cNvSpPr>
          <p:nvPr>
            <p:ph type="body" idx="1"/>
          </p:nvPr>
        </p:nvSpPr>
        <p:spPr>
          <a:xfrm>
            <a:off x="5706122" y="1564481"/>
            <a:ext cx="3209100" cy="2777400"/>
          </a:xfrm>
          <a:prstGeom prst="rect">
            <a:avLst/>
          </a:prstGeom>
          <a:gradFill>
            <a:gsLst>
              <a:gs pos="0">
                <a:srgbClr val="D8D8D8"/>
              </a:gs>
              <a:gs pos="72000">
                <a:srgbClr val="B2B2B2"/>
              </a:gs>
              <a:gs pos="100000">
                <a:srgbClr val="B2B2B2"/>
              </a:gs>
            </a:gsLst>
            <a:lin ang="2700006" scaled="0"/>
          </a:grad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6" name="Google Shape;276;p39"/>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7" name="Google Shape;277;p39"/>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8" name="Google Shape;278;p39"/>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p39"/>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80" name="Google Shape;280;p39"/>
          <p:cNvSpPr txBox="1">
            <a:spLocks noGrp="1"/>
          </p:cNvSpPr>
          <p:nvPr>
            <p:ph type="body" idx="2"/>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281"/>
        <p:cNvGrpSpPr/>
        <p:nvPr/>
      </p:nvGrpSpPr>
      <p:grpSpPr>
        <a:xfrm>
          <a:off x="0" y="0"/>
          <a:ext cx="0" cy="0"/>
          <a:chOff x="0" y="0"/>
          <a:chExt cx="0" cy="0"/>
        </a:xfrm>
      </p:grpSpPr>
      <p:sp>
        <p:nvSpPr>
          <p:cNvPr id="282" name="Google Shape;282;p40"/>
          <p:cNvSpPr>
            <a:spLocks noGrp="1"/>
          </p:cNvSpPr>
          <p:nvPr>
            <p:ph type="pic" idx="2"/>
          </p:nvPr>
        </p:nvSpPr>
        <p:spPr>
          <a:xfrm>
            <a:off x="0" y="0"/>
            <a:ext cx="9144000" cy="3089400"/>
          </a:xfrm>
          <a:prstGeom prst="rect">
            <a:avLst/>
          </a:prstGeom>
          <a:gradFill>
            <a:gsLst>
              <a:gs pos="0">
                <a:srgbClr val="D8D8D8"/>
              </a:gs>
              <a:gs pos="72000">
                <a:srgbClr val="B2B2B2"/>
              </a:gs>
              <a:gs pos="100000">
                <a:srgbClr val="B2B2B2"/>
              </a:gs>
            </a:gsLst>
            <a:lin ang="2700006" scaled="0"/>
          </a:gradFill>
          <a:ln>
            <a:noFill/>
          </a:ln>
        </p:spPr>
      </p:sp>
      <p:sp>
        <p:nvSpPr>
          <p:cNvPr id="283" name="Google Shape;283;p40"/>
          <p:cNvSpPr txBox="1">
            <a:spLocks noGrp="1"/>
          </p:cNvSpPr>
          <p:nvPr>
            <p:ph type="title"/>
          </p:nvPr>
        </p:nvSpPr>
        <p:spPr>
          <a:xfrm>
            <a:off x="228600" y="974667"/>
            <a:ext cx="8686800" cy="526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300"/>
              <a:buFont typeface="Libre Franklin"/>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4" name="Google Shape;284;p40"/>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5" name="Google Shape;285;p40"/>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p40"/>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87" name="Google Shape;287;p40"/>
          <p:cNvSpPr txBox="1">
            <a:spLocks noGrp="1"/>
          </p:cNvSpPr>
          <p:nvPr>
            <p:ph type="body" idx="1"/>
          </p:nvPr>
        </p:nvSpPr>
        <p:spPr>
          <a:xfrm>
            <a:off x="980326" y="1618479"/>
            <a:ext cx="7181100" cy="637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600"/>
              <a:buNone/>
              <a:defRPr sz="1600">
                <a:solidFill>
                  <a:schemeClr val="lt1"/>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 name="Google Shape;288;p40"/>
          <p:cNvSpPr txBox="1">
            <a:spLocks noGrp="1"/>
          </p:cNvSpPr>
          <p:nvPr>
            <p:ph type="body" idx="3"/>
          </p:nvPr>
        </p:nvSpPr>
        <p:spPr>
          <a:xfrm>
            <a:off x="226314" y="3342443"/>
            <a:ext cx="8689200" cy="10011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228600" algn="ctr" rtl="0">
              <a:lnSpc>
                <a:spcPct val="123000"/>
              </a:lnSpc>
              <a:spcBef>
                <a:spcPts val="500"/>
              </a:spcBef>
              <a:spcAft>
                <a:spcPts val="0"/>
              </a:spcAft>
              <a:buSzPts val="1200"/>
              <a:buNone/>
              <a:defRPr/>
            </a:lvl2pPr>
            <a:lvl3pPr marL="1371600" lvl="2" indent="-228600" algn="ctr" rtl="0">
              <a:lnSpc>
                <a:spcPct val="123000"/>
              </a:lnSpc>
              <a:spcBef>
                <a:spcPts val="500"/>
              </a:spcBef>
              <a:spcAft>
                <a:spcPts val="0"/>
              </a:spcAft>
              <a:buSzPts val="1200"/>
              <a:buNone/>
              <a:defRPr/>
            </a:lvl3pPr>
            <a:lvl4pPr marL="1828800" lvl="3" indent="-228600" algn="ctr" rtl="0">
              <a:lnSpc>
                <a:spcPct val="123000"/>
              </a:lnSpc>
              <a:spcBef>
                <a:spcPts val="500"/>
              </a:spcBef>
              <a:spcAft>
                <a:spcPts val="0"/>
              </a:spcAft>
              <a:buSzPts val="1200"/>
              <a:buNone/>
              <a:defRPr/>
            </a:lvl4pPr>
            <a:lvl5pPr marL="2286000" lvl="4" indent="-228600" algn="ctr"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289"/>
        <p:cNvGrpSpPr/>
        <p:nvPr/>
      </p:nvGrpSpPr>
      <p:grpSpPr>
        <a:xfrm>
          <a:off x="0" y="0"/>
          <a:ext cx="0" cy="0"/>
          <a:chOff x="0" y="0"/>
          <a:chExt cx="0" cy="0"/>
        </a:xfrm>
      </p:grpSpPr>
      <p:sp>
        <p:nvSpPr>
          <p:cNvPr id="290" name="Google Shape;290;p41"/>
          <p:cNvSpPr/>
          <p:nvPr/>
        </p:nvSpPr>
        <p:spPr>
          <a:xfrm>
            <a:off x="0" y="0"/>
            <a:ext cx="9144000" cy="1857300"/>
          </a:xfrm>
          <a:prstGeom prst="rect">
            <a:avLst/>
          </a:prstGeom>
          <a:solidFill>
            <a:srgbClr val="E7F0F9"/>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291" name="Google Shape;291;p41"/>
          <p:cNvSpPr>
            <a:spLocks noGrp="1"/>
          </p:cNvSpPr>
          <p:nvPr>
            <p:ph type="pic" idx="2"/>
          </p:nvPr>
        </p:nvSpPr>
        <p:spPr>
          <a:xfrm>
            <a:off x="521494" y="571500"/>
            <a:ext cx="8101200" cy="2517900"/>
          </a:xfrm>
          <a:prstGeom prst="rect">
            <a:avLst/>
          </a:prstGeom>
          <a:gradFill>
            <a:gsLst>
              <a:gs pos="0">
                <a:srgbClr val="D8D8D8"/>
              </a:gs>
              <a:gs pos="72000">
                <a:srgbClr val="B2B2B2"/>
              </a:gs>
              <a:gs pos="100000">
                <a:srgbClr val="B2B2B2"/>
              </a:gs>
            </a:gsLst>
            <a:lin ang="2700006" scaled="0"/>
          </a:gradFill>
          <a:ln>
            <a:noFill/>
          </a:ln>
        </p:spPr>
      </p:sp>
      <p:sp>
        <p:nvSpPr>
          <p:cNvPr id="292" name="Google Shape;292;p41"/>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3" name="Google Shape;293;p41"/>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41"/>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295" name="Google Shape;295;p41"/>
          <p:cNvSpPr txBox="1">
            <a:spLocks noGrp="1"/>
          </p:cNvSpPr>
          <p:nvPr>
            <p:ph type="body" idx="1"/>
          </p:nvPr>
        </p:nvSpPr>
        <p:spPr>
          <a:xfrm>
            <a:off x="521494" y="3342443"/>
            <a:ext cx="8098800" cy="1001100"/>
          </a:xfrm>
          <a:prstGeom prst="rect">
            <a:avLst/>
          </a:prstGeom>
          <a:no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228600" algn="ctr" rtl="0">
              <a:lnSpc>
                <a:spcPct val="123000"/>
              </a:lnSpc>
              <a:spcBef>
                <a:spcPts val="500"/>
              </a:spcBef>
              <a:spcAft>
                <a:spcPts val="0"/>
              </a:spcAft>
              <a:buSzPts val="1200"/>
              <a:buNone/>
              <a:defRPr/>
            </a:lvl2pPr>
            <a:lvl3pPr marL="1371600" lvl="2" indent="-228600" algn="ctr" rtl="0">
              <a:lnSpc>
                <a:spcPct val="123000"/>
              </a:lnSpc>
              <a:spcBef>
                <a:spcPts val="500"/>
              </a:spcBef>
              <a:spcAft>
                <a:spcPts val="0"/>
              </a:spcAft>
              <a:buSzPts val="1200"/>
              <a:buNone/>
              <a:defRPr/>
            </a:lvl3pPr>
            <a:lvl4pPr marL="1828800" lvl="3" indent="-228600" algn="ctr" rtl="0">
              <a:lnSpc>
                <a:spcPct val="123000"/>
              </a:lnSpc>
              <a:spcBef>
                <a:spcPts val="500"/>
              </a:spcBef>
              <a:spcAft>
                <a:spcPts val="0"/>
              </a:spcAft>
              <a:buSzPts val="1200"/>
              <a:buNone/>
              <a:defRPr/>
            </a:lvl4pPr>
            <a:lvl5pPr marL="2286000" lvl="4" indent="-228600" algn="ctr"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296"/>
        <p:cNvGrpSpPr/>
        <p:nvPr/>
      </p:nvGrpSpPr>
      <p:grpSpPr>
        <a:xfrm>
          <a:off x="0" y="0"/>
          <a:ext cx="0" cy="0"/>
          <a:chOff x="0" y="0"/>
          <a:chExt cx="0" cy="0"/>
        </a:xfrm>
      </p:grpSpPr>
      <p:sp>
        <p:nvSpPr>
          <p:cNvPr id="297" name="Google Shape;297;p42"/>
          <p:cNvSpPr>
            <a:spLocks noGrp="1"/>
          </p:cNvSpPr>
          <p:nvPr>
            <p:ph type="pic" idx="2"/>
          </p:nvPr>
        </p:nvSpPr>
        <p:spPr>
          <a:xfrm>
            <a:off x="0" y="0"/>
            <a:ext cx="9144000" cy="5143500"/>
          </a:xfrm>
          <a:prstGeom prst="rect">
            <a:avLst/>
          </a:prstGeom>
          <a:gradFill>
            <a:gsLst>
              <a:gs pos="0">
                <a:srgbClr val="D8D8D8"/>
              </a:gs>
              <a:gs pos="72000">
                <a:srgbClr val="B2B2B2"/>
              </a:gs>
              <a:gs pos="100000">
                <a:srgbClr val="B2B2B2"/>
              </a:gs>
            </a:gsLst>
            <a:lin ang="2700006" scaled="0"/>
          </a:gradFill>
          <a:ln>
            <a:noFill/>
          </a:ln>
        </p:spPr>
      </p:sp>
      <p:sp>
        <p:nvSpPr>
          <p:cNvPr id="298" name="Google Shape;298;p42"/>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9" name="Google Shape;299;p42"/>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0" name="Google Shape;300;p42"/>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01"/>
        <p:cNvGrpSpPr/>
        <p:nvPr/>
      </p:nvGrpSpPr>
      <p:grpSpPr>
        <a:xfrm>
          <a:off x="0" y="0"/>
          <a:ext cx="0" cy="0"/>
          <a:chOff x="0" y="0"/>
          <a:chExt cx="0" cy="0"/>
        </a:xfrm>
      </p:grpSpPr>
      <p:sp>
        <p:nvSpPr>
          <p:cNvPr id="302" name="Google Shape;302;p43"/>
          <p:cNvSpPr>
            <a:spLocks noGrp="1"/>
          </p:cNvSpPr>
          <p:nvPr>
            <p:ph type="pic" idx="2"/>
          </p:nvPr>
        </p:nvSpPr>
        <p:spPr>
          <a:xfrm>
            <a:off x="228600" y="228599"/>
            <a:ext cx="4229100" cy="1943100"/>
          </a:xfrm>
          <a:prstGeom prst="rect">
            <a:avLst/>
          </a:prstGeom>
          <a:gradFill>
            <a:gsLst>
              <a:gs pos="0">
                <a:srgbClr val="D8D8D8"/>
              </a:gs>
              <a:gs pos="72000">
                <a:srgbClr val="B2B2B2"/>
              </a:gs>
              <a:gs pos="100000">
                <a:srgbClr val="B2B2B2"/>
              </a:gs>
            </a:gsLst>
            <a:lin ang="2700006" scaled="0"/>
          </a:gradFill>
          <a:ln>
            <a:noFill/>
          </a:ln>
        </p:spPr>
      </p:sp>
      <p:sp>
        <p:nvSpPr>
          <p:cNvPr id="303" name="Google Shape;303;p43"/>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4" name="Google Shape;304;p43"/>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5" name="Google Shape;305;p43"/>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06" name="Google Shape;306;p43"/>
          <p:cNvSpPr>
            <a:spLocks noGrp="1"/>
          </p:cNvSpPr>
          <p:nvPr>
            <p:ph type="pic" idx="3"/>
          </p:nvPr>
        </p:nvSpPr>
        <p:spPr>
          <a:xfrm>
            <a:off x="4686300" y="228599"/>
            <a:ext cx="4229100" cy="1943100"/>
          </a:xfrm>
          <a:prstGeom prst="rect">
            <a:avLst/>
          </a:prstGeom>
          <a:gradFill>
            <a:gsLst>
              <a:gs pos="0">
                <a:srgbClr val="D8D8D8"/>
              </a:gs>
              <a:gs pos="72000">
                <a:srgbClr val="B2B2B2"/>
              </a:gs>
              <a:gs pos="100000">
                <a:srgbClr val="B2B2B2"/>
              </a:gs>
            </a:gsLst>
            <a:lin ang="2700006" scaled="0"/>
          </a:gradFill>
          <a:ln>
            <a:noFill/>
          </a:ln>
        </p:spPr>
      </p:sp>
      <p:sp>
        <p:nvSpPr>
          <p:cNvPr id="307" name="Google Shape;307;p43"/>
          <p:cNvSpPr>
            <a:spLocks noGrp="1"/>
          </p:cNvSpPr>
          <p:nvPr>
            <p:ph type="pic" idx="4"/>
          </p:nvPr>
        </p:nvSpPr>
        <p:spPr>
          <a:xfrm>
            <a:off x="228600" y="2400300"/>
            <a:ext cx="4229100" cy="1943100"/>
          </a:xfrm>
          <a:prstGeom prst="rect">
            <a:avLst/>
          </a:prstGeom>
          <a:gradFill>
            <a:gsLst>
              <a:gs pos="0">
                <a:srgbClr val="D8D8D8"/>
              </a:gs>
              <a:gs pos="72000">
                <a:srgbClr val="B2B2B2"/>
              </a:gs>
              <a:gs pos="100000">
                <a:srgbClr val="B2B2B2"/>
              </a:gs>
            </a:gsLst>
            <a:lin ang="2700006" scaled="0"/>
          </a:gradFill>
          <a:ln>
            <a:noFill/>
          </a:ln>
        </p:spPr>
      </p:sp>
      <p:sp>
        <p:nvSpPr>
          <p:cNvPr id="308" name="Google Shape;308;p43"/>
          <p:cNvSpPr>
            <a:spLocks noGrp="1"/>
          </p:cNvSpPr>
          <p:nvPr>
            <p:ph type="pic" idx="5"/>
          </p:nvPr>
        </p:nvSpPr>
        <p:spPr>
          <a:xfrm>
            <a:off x="4686300" y="2400300"/>
            <a:ext cx="4229100" cy="19431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309"/>
        <p:cNvGrpSpPr/>
        <p:nvPr/>
      </p:nvGrpSpPr>
      <p:grpSpPr>
        <a:xfrm>
          <a:off x="0" y="0"/>
          <a:ext cx="0" cy="0"/>
          <a:chOff x="0" y="0"/>
          <a:chExt cx="0" cy="0"/>
        </a:xfrm>
      </p:grpSpPr>
      <p:sp>
        <p:nvSpPr>
          <p:cNvPr id="310" name="Google Shape;310;p44"/>
          <p:cNvSpPr>
            <a:spLocks noGrp="1"/>
          </p:cNvSpPr>
          <p:nvPr>
            <p:ph type="pic" idx="2"/>
          </p:nvPr>
        </p:nvSpPr>
        <p:spPr>
          <a:xfrm>
            <a:off x="228601" y="2400300"/>
            <a:ext cx="2743200" cy="1943100"/>
          </a:xfrm>
          <a:prstGeom prst="rect">
            <a:avLst/>
          </a:prstGeom>
          <a:gradFill>
            <a:gsLst>
              <a:gs pos="0">
                <a:srgbClr val="D8D8D8"/>
              </a:gs>
              <a:gs pos="72000">
                <a:srgbClr val="B2B2B2"/>
              </a:gs>
              <a:gs pos="100000">
                <a:srgbClr val="B2B2B2"/>
              </a:gs>
            </a:gsLst>
            <a:lin ang="2700006" scaled="0"/>
          </a:gradFill>
          <a:ln>
            <a:noFill/>
          </a:ln>
        </p:spPr>
      </p:sp>
      <p:sp>
        <p:nvSpPr>
          <p:cNvPr id="311" name="Google Shape;311;p44"/>
          <p:cNvSpPr>
            <a:spLocks noGrp="1"/>
          </p:cNvSpPr>
          <p:nvPr>
            <p:ph type="pic" idx="3"/>
          </p:nvPr>
        </p:nvSpPr>
        <p:spPr>
          <a:xfrm>
            <a:off x="3200401" y="2400300"/>
            <a:ext cx="2743200" cy="1943100"/>
          </a:xfrm>
          <a:prstGeom prst="rect">
            <a:avLst/>
          </a:prstGeom>
          <a:gradFill>
            <a:gsLst>
              <a:gs pos="0">
                <a:srgbClr val="D8D8D8"/>
              </a:gs>
              <a:gs pos="72000">
                <a:srgbClr val="B2B2B2"/>
              </a:gs>
              <a:gs pos="100000">
                <a:srgbClr val="B2B2B2"/>
              </a:gs>
            </a:gsLst>
            <a:lin ang="2700006" scaled="0"/>
          </a:gradFill>
          <a:ln>
            <a:noFill/>
          </a:ln>
        </p:spPr>
      </p:sp>
      <p:sp>
        <p:nvSpPr>
          <p:cNvPr id="312" name="Google Shape;312;p44"/>
          <p:cNvSpPr>
            <a:spLocks noGrp="1"/>
          </p:cNvSpPr>
          <p:nvPr>
            <p:ph type="pic" idx="4"/>
          </p:nvPr>
        </p:nvSpPr>
        <p:spPr>
          <a:xfrm>
            <a:off x="6172200" y="2400300"/>
            <a:ext cx="2743200" cy="1943100"/>
          </a:xfrm>
          <a:prstGeom prst="rect">
            <a:avLst/>
          </a:prstGeom>
          <a:gradFill>
            <a:gsLst>
              <a:gs pos="0">
                <a:srgbClr val="D8D8D8"/>
              </a:gs>
              <a:gs pos="72000">
                <a:srgbClr val="B2B2B2"/>
              </a:gs>
              <a:gs pos="100000">
                <a:srgbClr val="B2B2B2"/>
              </a:gs>
            </a:gsLst>
            <a:lin ang="2700006" scaled="0"/>
          </a:gradFill>
          <a:ln>
            <a:noFill/>
          </a:ln>
        </p:spPr>
      </p:sp>
      <p:sp>
        <p:nvSpPr>
          <p:cNvPr id="313" name="Google Shape;313;p44"/>
          <p:cNvSpPr>
            <a:spLocks noGrp="1"/>
          </p:cNvSpPr>
          <p:nvPr>
            <p:ph type="pic" idx="5"/>
          </p:nvPr>
        </p:nvSpPr>
        <p:spPr>
          <a:xfrm>
            <a:off x="228601" y="228599"/>
            <a:ext cx="2743200" cy="1943100"/>
          </a:xfrm>
          <a:prstGeom prst="rect">
            <a:avLst/>
          </a:prstGeom>
          <a:gradFill>
            <a:gsLst>
              <a:gs pos="0">
                <a:srgbClr val="D8D8D8"/>
              </a:gs>
              <a:gs pos="72000">
                <a:srgbClr val="B2B2B2"/>
              </a:gs>
              <a:gs pos="100000">
                <a:srgbClr val="B2B2B2"/>
              </a:gs>
            </a:gsLst>
            <a:lin ang="2700006" scaled="0"/>
          </a:gradFill>
          <a:ln>
            <a:noFill/>
          </a:ln>
        </p:spPr>
      </p:sp>
      <p:sp>
        <p:nvSpPr>
          <p:cNvPr id="314" name="Google Shape;314;p44"/>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5" name="Google Shape;315;p44"/>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6" name="Google Shape;316;p44"/>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17" name="Google Shape;317;p44"/>
          <p:cNvSpPr>
            <a:spLocks noGrp="1"/>
          </p:cNvSpPr>
          <p:nvPr>
            <p:ph type="pic" idx="6"/>
          </p:nvPr>
        </p:nvSpPr>
        <p:spPr>
          <a:xfrm>
            <a:off x="3200401" y="228599"/>
            <a:ext cx="2743200" cy="1943100"/>
          </a:xfrm>
          <a:prstGeom prst="rect">
            <a:avLst/>
          </a:prstGeom>
          <a:gradFill>
            <a:gsLst>
              <a:gs pos="0">
                <a:srgbClr val="D8D8D8"/>
              </a:gs>
              <a:gs pos="72000">
                <a:srgbClr val="B2B2B2"/>
              </a:gs>
              <a:gs pos="100000">
                <a:srgbClr val="B2B2B2"/>
              </a:gs>
            </a:gsLst>
            <a:lin ang="2700006" scaled="0"/>
          </a:gradFill>
          <a:ln>
            <a:noFill/>
          </a:ln>
        </p:spPr>
      </p:sp>
      <p:sp>
        <p:nvSpPr>
          <p:cNvPr id="318" name="Google Shape;318;p44"/>
          <p:cNvSpPr>
            <a:spLocks noGrp="1"/>
          </p:cNvSpPr>
          <p:nvPr>
            <p:ph type="pic" idx="7"/>
          </p:nvPr>
        </p:nvSpPr>
        <p:spPr>
          <a:xfrm>
            <a:off x="6172200" y="228599"/>
            <a:ext cx="2743200" cy="19431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19"/>
        <p:cNvGrpSpPr/>
        <p:nvPr/>
      </p:nvGrpSpPr>
      <p:grpSpPr>
        <a:xfrm>
          <a:off x="0" y="0"/>
          <a:ext cx="0" cy="0"/>
          <a:chOff x="0" y="0"/>
          <a:chExt cx="0" cy="0"/>
        </a:xfrm>
      </p:grpSpPr>
      <p:sp>
        <p:nvSpPr>
          <p:cNvPr id="320" name="Google Shape;320;p45"/>
          <p:cNvSpPr>
            <a:spLocks noGrp="1"/>
          </p:cNvSpPr>
          <p:nvPr>
            <p:ph type="pic" idx="2"/>
          </p:nvPr>
        </p:nvSpPr>
        <p:spPr>
          <a:xfrm>
            <a:off x="228600" y="228600"/>
            <a:ext cx="4229100" cy="2643300"/>
          </a:xfrm>
          <a:prstGeom prst="rect">
            <a:avLst/>
          </a:prstGeom>
          <a:gradFill>
            <a:gsLst>
              <a:gs pos="0">
                <a:srgbClr val="D8D8D8"/>
              </a:gs>
              <a:gs pos="72000">
                <a:srgbClr val="B2B2B2"/>
              </a:gs>
              <a:gs pos="100000">
                <a:srgbClr val="B2B2B2"/>
              </a:gs>
            </a:gsLst>
            <a:lin ang="2700006" scaled="0"/>
          </a:gradFill>
          <a:ln>
            <a:noFill/>
          </a:ln>
        </p:spPr>
      </p:sp>
      <p:sp>
        <p:nvSpPr>
          <p:cNvPr id="321" name="Google Shape;321;p45"/>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2" name="Google Shape;322;p45"/>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3" name="Google Shape;323;p45"/>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24" name="Google Shape;324;p45"/>
          <p:cNvSpPr>
            <a:spLocks noGrp="1"/>
          </p:cNvSpPr>
          <p:nvPr>
            <p:ph type="pic" idx="3"/>
          </p:nvPr>
        </p:nvSpPr>
        <p:spPr>
          <a:xfrm>
            <a:off x="4686300" y="228600"/>
            <a:ext cx="4229100" cy="26433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325"/>
        <p:cNvGrpSpPr/>
        <p:nvPr/>
      </p:nvGrpSpPr>
      <p:grpSpPr>
        <a:xfrm>
          <a:off x="0" y="0"/>
          <a:ext cx="0" cy="0"/>
          <a:chOff x="0" y="0"/>
          <a:chExt cx="0" cy="0"/>
        </a:xfrm>
      </p:grpSpPr>
      <p:sp>
        <p:nvSpPr>
          <p:cNvPr id="326" name="Google Shape;326;p46"/>
          <p:cNvSpPr txBox="1">
            <a:spLocks noGrp="1"/>
          </p:cNvSpPr>
          <p:nvPr>
            <p:ph type="body" idx="1"/>
          </p:nvPr>
        </p:nvSpPr>
        <p:spPr>
          <a:xfrm>
            <a:off x="0" y="1557338"/>
            <a:ext cx="9144000" cy="3586200"/>
          </a:xfrm>
          <a:prstGeom prst="rect">
            <a:avLst/>
          </a:prstGeom>
          <a:gradFill>
            <a:gsLst>
              <a:gs pos="0">
                <a:srgbClr val="D8D8D8"/>
              </a:gs>
              <a:gs pos="72000">
                <a:srgbClr val="B2B2B2"/>
              </a:gs>
              <a:gs pos="100000">
                <a:srgbClr val="B2B2B2"/>
              </a:gs>
            </a:gsLst>
            <a:lin ang="2700006" scaled="0"/>
          </a:gradFill>
          <a:ln>
            <a:noFill/>
          </a:ln>
        </p:spPr>
        <p:txBody>
          <a:bodyPr spcFirstLastPara="1" wrap="square" lIns="68575" tIns="34275" rIns="68575" bIns="34275" anchor="t" anchorCtr="0">
            <a:noAutofit/>
          </a:bodyPr>
          <a:lstStyle>
            <a:lvl1pPr marL="457200" lvl="0" indent="-228600" algn="ctr" rtl="0">
              <a:lnSpc>
                <a:spcPct val="123000"/>
              </a:lnSpc>
              <a:spcBef>
                <a:spcPts val="500"/>
              </a:spcBef>
              <a:spcAft>
                <a:spcPts val="0"/>
              </a:spcAft>
              <a:buSzPts val="1200"/>
              <a:buNone/>
              <a:defRPr/>
            </a:lvl1pPr>
            <a:lvl2pPr marL="914400" lvl="1" indent="-317500" algn="l" rtl="0">
              <a:lnSpc>
                <a:spcPct val="123000"/>
              </a:lnSpc>
              <a:spcBef>
                <a:spcPts val="500"/>
              </a:spcBef>
              <a:spcAft>
                <a:spcPts val="0"/>
              </a:spcAft>
              <a:buSzPts val="1400"/>
              <a:buChar char="•"/>
              <a:defRPr/>
            </a:lvl2pPr>
            <a:lvl3pPr marL="1371600" lvl="2" indent="-317500" algn="l" rtl="0">
              <a:lnSpc>
                <a:spcPct val="123000"/>
              </a:lnSpc>
              <a:spcBef>
                <a:spcPts val="500"/>
              </a:spcBef>
              <a:spcAft>
                <a:spcPts val="0"/>
              </a:spcAft>
              <a:buSzPts val="1400"/>
              <a:buChar char="•"/>
              <a:defRPr/>
            </a:lvl3pPr>
            <a:lvl4pPr marL="1828800" lvl="3" indent="-317500" algn="l" rtl="0">
              <a:lnSpc>
                <a:spcPct val="123000"/>
              </a:lnSpc>
              <a:spcBef>
                <a:spcPts val="500"/>
              </a:spcBef>
              <a:spcAft>
                <a:spcPts val="0"/>
              </a:spcAft>
              <a:buSzPts val="1400"/>
              <a:buChar char="•"/>
              <a:defRPr/>
            </a:lvl4pPr>
            <a:lvl5pPr marL="2286000" lvl="4" indent="-317500" algn="l" rtl="0">
              <a:lnSpc>
                <a:spcPct val="123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7" name="Google Shape;327;p46"/>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8" name="Google Shape;328;p46"/>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9" name="Google Shape;329;p46"/>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0" name="Google Shape;330;p46"/>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31" name="Google Shape;331;p46"/>
          <p:cNvSpPr txBox="1">
            <a:spLocks noGrp="1"/>
          </p:cNvSpPr>
          <p:nvPr>
            <p:ph type="body" idx="2"/>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332"/>
        <p:cNvGrpSpPr/>
        <p:nvPr/>
      </p:nvGrpSpPr>
      <p:grpSpPr>
        <a:xfrm>
          <a:off x="0" y="0"/>
          <a:ext cx="0" cy="0"/>
          <a:chOff x="0" y="0"/>
          <a:chExt cx="0" cy="0"/>
        </a:xfrm>
      </p:grpSpPr>
      <p:sp>
        <p:nvSpPr>
          <p:cNvPr id="333" name="Google Shape;333;p47"/>
          <p:cNvSpPr/>
          <p:nvPr/>
        </p:nvSpPr>
        <p:spPr>
          <a:xfrm>
            <a:off x="228601" y="4594860"/>
            <a:ext cx="8686800" cy="3201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334" name="Google Shape;334;p47"/>
          <p:cNvPicPr preferRelativeResize="0"/>
          <p:nvPr/>
        </p:nvPicPr>
        <p:blipFill rotWithShape="1">
          <a:blip r:embed="rId2">
            <a:alphaModFix/>
          </a:blip>
          <a:srcRect/>
          <a:stretch/>
        </p:blipFill>
        <p:spPr>
          <a:xfrm>
            <a:off x="8113902" y="4636348"/>
            <a:ext cx="558006" cy="237060"/>
          </a:xfrm>
          <a:prstGeom prst="rect">
            <a:avLst/>
          </a:prstGeom>
          <a:noFill/>
          <a:ln>
            <a:noFill/>
          </a:ln>
        </p:spPr>
      </p:pic>
      <p:cxnSp>
        <p:nvCxnSpPr>
          <p:cNvPr id="335" name="Google Shape;335;p47"/>
          <p:cNvCxnSpPr/>
          <p:nvPr/>
        </p:nvCxnSpPr>
        <p:spPr>
          <a:xfrm>
            <a:off x="7868143" y="4680469"/>
            <a:ext cx="0" cy="148800"/>
          </a:xfrm>
          <a:prstGeom prst="straightConnector1">
            <a:avLst/>
          </a:prstGeom>
          <a:noFill/>
          <a:ln w="28575" cap="flat" cmpd="sng">
            <a:solidFill>
              <a:srgbClr val="EC5153"/>
            </a:solidFill>
            <a:prstDash val="solid"/>
            <a:miter lim="800000"/>
            <a:headEnd type="none" w="sm" len="sm"/>
            <a:tailEnd type="none" w="sm" len="sm"/>
          </a:ln>
        </p:spPr>
      </p:cxnSp>
      <p:cxnSp>
        <p:nvCxnSpPr>
          <p:cNvPr id="336" name="Google Shape;336;p47"/>
          <p:cNvCxnSpPr/>
          <p:nvPr/>
        </p:nvCxnSpPr>
        <p:spPr>
          <a:xfrm>
            <a:off x="7142261" y="4680469"/>
            <a:ext cx="0" cy="148800"/>
          </a:xfrm>
          <a:prstGeom prst="straightConnector1">
            <a:avLst/>
          </a:prstGeom>
          <a:noFill/>
          <a:ln w="28575" cap="flat" cmpd="sng">
            <a:solidFill>
              <a:srgbClr val="EC5153"/>
            </a:solidFill>
            <a:prstDash val="solid"/>
            <a:miter lim="800000"/>
            <a:headEnd type="none" w="sm" len="sm"/>
            <a:tailEnd type="none" w="sm" len="sm"/>
          </a:ln>
        </p:spPr>
      </p:cxnSp>
      <p:sp>
        <p:nvSpPr>
          <p:cNvPr id="337" name="Google Shape;337;p47"/>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8" name="Google Shape;338;p47"/>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9" name="Google Shape;339;p47"/>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40" name="Google Shape;340;p47"/>
          <p:cNvSpPr>
            <a:spLocks noGrp="1"/>
          </p:cNvSpPr>
          <p:nvPr>
            <p:ph type="pic" idx="2"/>
          </p:nvPr>
        </p:nvSpPr>
        <p:spPr>
          <a:xfrm>
            <a:off x="228600" y="228604"/>
            <a:ext cx="2743200" cy="2621100"/>
          </a:xfrm>
          <a:prstGeom prst="rect">
            <a:avLst/>
          </a:prstGeom>
          <a:gradFill>
            <a:gsLst>
              <a:gs pos="0">
                <a:srgbClr val="D8D8D8"/>
              </a:gs>
              <a:gs pos="72000">
                <a:srgbClr val="B2B2B2"/>
              </a:gs>
              <a:gs pos="100000">
                <a:srgbClr val="B2B2B2"/>
              </a:gs>
            </a:gsLst>
            <a:lin ang="2700006" scaled="0"/>
          </a:gradFill>
          <a:ln>
            <a:noFill/>
          </a:ln>
        </p:spPr>
      </p:sp>
      <p:sp>
        <p:nvSpPr>
          <p:cNvPr id="341" name="Google Shape;341;p47"/>
          <p:cNvSpPr>
            <a:spLocks noGrp="1"/>
          </p:cNvSpPr>
          <p:nvPr>
            <p:ph type="pic" idx="3"/>
          </p:nvPr>
        </p:nvSpPr>
        <p:spPr>
          <a:xfrm>
            <a:off x="3200400" y="228604"/>
            <a:ext cx="2743200" cy="2621100"/>
          </a:xfrm>
          <a:prstGeom prst="rect">
            <a:avLst/>
          </a:prstGeom>
          <a:gradFill>
            <a:gsLst>
              <a:gs pos="0">
                <a:srgbClr val="D8D8D8"/>
              </a:gs>
              <a:gs pos="72000">
                <a:srgbClr val="B2B2B2"/>
              </a:gs>
              <a:gs pos="100000">
                <a:srgbClr val="B2B2B2"/>
              </a:gs>
            </a:gsLst>
            <a:lin ang="2700006" scaled="0"/>
          </a:gradFill>
          <a:ln>
            <a:noFill/>
          </a:ln>
        </p:spPr>
      </p:sp>
      <p:sp>
        <p:nvSpPr>
          <p:cNvPr id="342" name="Google Shape;342;p47"/>
          <p:cNvSpPr>
            <a:spLocks noGrp="1"/>
          </p:cNvSpPr>
          <p:nvPr>
            <p:ph type="pic" idx="4"/>
          </p:nvPr>
        </p:nvSpPr>
        <p:spPr>
          <a:xfrm>
            <a:off x="6172200" y="228604"/>
            <a:ext cx="2743200" cy="2621100"/>
          </a:xfrm>
          <a:prstGeom prst="rect">
            <a:avLst/>
          </a:prstGeom>
          <a:gradFill>
            <a:gsLst>
              <a:gs pos="0">
                <a:srgbClr val="D8D8D8"/>
              </a:gs>
              <a:gs pos="72000">
                <a:srgbClr val="B2B2B2"/>
              </a:gs>
              <a:gs pos="100000">
                <a:srgbClr val="B2B2B2"/>
              </a:gs>
            </a:gsLst>
            <a:lin ang="2700006" scaled="0"/>
          </a:gradFill>
          <a:ln>
            <a:noFill/>
          </a:ln>
        </p:spPr>
      </p:sp>
      <p:sp>
        <p:nvSpPr>
          <p:cNvPr id="343" name="Google Shape;343;p47"/>
          <p:cNvSpPr txBox="1">
            <a:spLocks noGrp="1"/>
          </p:cNvSpPr>
          <p:nvPr>
            <p:ph type="body" idx="1"/>
          </p:nvPr>
        </p:nvSpPr>
        <p:spPr>
          <a:xfrm>
            <a:off x="228600" y="3073881"/>
            <a:ext cx="2743200" cy="1292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47"/>
          <p:cNvSpPr txBox="1">
            <a:spLocks noGrp="1"/>
          </p:cNvSpPr>
          <p:nvPr>
            <p:ph type="body" idx="5"/>
          </p:nvPr>
        </p:nvSpPr>
        <p:spPr>
          <a:xfrm>
            <a:off x="3200400" y="3073881"/>
            <a:ext cx="2743200" cy="1292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5" name="Google Shape;345;p47"/>
          <p:cNvSpPr txBox="1">
            <a:spLocks noGrp="1"/>
          </p:cNvSpPr>
          <p:nvPr>
            <p:ph type="body" idx="6"/>
          </p:nvPr>
        </p:nvSpPr>
        <p:spPr>
          <a:xfrm>
            <a:off x="6172200" y="3073881"/>
            <a:ext cx="2743200" cy="12924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346"/>
        <p:cNvGrpSpPr/>
        <p:nvPr/>
      </p:nvGrpSpPr>
      <p:grpSpPr>
        <a:xfrm>
          <a:off x="0" y="0"/>
          <a:ext cx="0" cy="0"/>
          <a:chOff x="0" y="0"/>
          <a:chExt cx="0" cy="0"/>
        </a:xfrm>
      </p:grpSpPr>
      <p:sp>
        <p:nvSpPr>
          <p:cNvPr id="347" name="Google Shape;347;p48"/>
          <p:cNvSpPr/>
          <p:nvPr/>
        </p:nvSpPr>
        <p:spPr>
          <a:xfrm>
            <a:off x="228601" y="4594860"/>
            <a:ext cx="8686800" cy="3201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348" name="Google Shape;348;p48"/>
          <p:cNvPicPr preferRelativeResize="0"/>
          <p:nvPr/>
        </p:nvPicPr>
        <p:blipFill rotWithShape="1">
          <a:blip r:embed="rId2">
            <a:alphaModFix/>
          </a:blip>
          <a:srcRect/>
          <a:stretch/>
        </p:blipFill>
        <p:spPr>
          <a:xfrm>
            <a:off x="8113902" y="4636348"/>
            <a:ext cx="558006" cy="237060"/>
          </a:xfrm>
          <a:prstGeom prst="rect">
            <a:avLst/>
          </a:prstGeom>
          <a:noFill/>
          <a:ln>
            <a:noFill/>
          </a:ln>
        </p:spPr>
      </p:pic>
      <p:cxnSp>
        <p:nvCxnSpPr>
          <p:cNvPr id="349" name="Google Shape;349;p48"/>
          <p:cNvCxnSpPr/>
          <p:nvPr/>
        </p:nvCxnSpPr>
        <p:spPr>
          <a:xfrm>
            <a:off x="7868143" y="4680469"/>
            <a:ext cx="0" cy="148800"/>
          </a:xfrm>
          <a:prstGeom prst="straightConnector1">
            <a:avLst/>
          </a:prstGeom>
          <a:noFill/>
          <a:ln w="28575" cap="flat" cmpd="sng">
            <a:solidFill>
              <a:srgbClr val="EC5153"/>
            </a:solidFill>
            <a:prstDash val="solid"/>
            <a:miter lim="800000"/>
            <a:headEnd type="none" w="sm" len="sm"/>
            <a:tailEnd type="none" w="sm" len="sm"/>
          </a:ln>
        </p:spPr>
      </p:cxnSp>
      <p:cxnSp>
        <p:nvCxnSpPr>
          <p:cNvPr id="350" name="Google Shape;350;p48"/>
          <p:cNvCxnSpPr/>
          <p:nvPr/>
        </p:nvCxnSpPr>
        <p:spPr>
          <a:xfrm>
            <a:off x="7142261" y="4680469"/>
            <a:ext cx="0" cy="148800"/>
          </a:xfrm>
          <a:prstGeom prst="straightConnector1">
            <a:avLst/>
          </a:prstGeom>
          <a:noFill/>
          <a:ln w="28575" cap="flat" cmpd="sng">
            <a:solidFill>
              <a:srgbClr val="EC5153"/>
            </a:solidFill>
            <a:prstDash val="solid"/>
            <a:miter lim="800000"/>
            <a:headEnd type="none" w="sm" len="sm"/>
            <a:tailEnd type="none" w="sm" len="sm"/>
          </a:ln>
        </p:spPr>
      </p:cxnSp>
      <p:sp>
        <p:nvSpPr>
          <p:cNvPr id="351" name="Google Shape;351;p48"/>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2" name="Google Shape;352;p48"/>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3" name="Google Shape;353;p48"/>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54" name="Google Shape;354;p48"/>
          <p:cNvSpPr>
            <a:spLocks noGrp="1"/>
          </p:cNvSpPr>
          <p:nvPr>
            <p:ph type="pic" idx="2"/>
          </p:nvPr>
        </p:nvSpPr>
        <p:spPr>
          <a:xfrm>
            <a:off x="3200400" y="228604"/>
            <a:ext cx="2743200" cy="1966200"/>
          </a:xfrm>
          <a:prstGeom prst="rect">
            <a:avLst/>
          </a:prstGeom>
          <a:gradFill>
            <a:gsLst>
              <a:gs pos="0">
                <a:srgbClr val="D8D8D8"/>
              </a:gs>
              <a:gs pos="72000">
                <a:srgbClr val="B2B2B2"/>
              </a:gs>
              <a:gs pos="100000">
                <a:srgbClr val="B2B2B2"/>
              </a:gs>
            </a:gsLst>
            <a:lin ang="2700006" scaled="0"/>
          </a:gradFill>
          <a:ln>
            <a:noFill/>
          </a:ln>
        </p:spPr>
      </p:sp>
      <p:sp>
        <p:nvSpPr>
          <p:cNvPr id="355" name="Google Shape;355;p48"/>
          <p:cNvSpPr>
            <a:spLocks noGrp="1"/>
          </p:cNvSpPr>
          <p:nvPr>
            <p:ph type="pic" idx="3"/>
          </p:nvPr>
        </p:nvSpPr>
        <p:spPr>
          <a:xfrm>
            <a:off x="6172200" y="228604"/>
            <a:ext cx="2743200" cy="1966200"/>
          </a:xfrm>
          <a:prstGeom prst="rect">
            <a:avLst/>
          </a:prstGeom>
          <a:gradFill>
            <a:gsLst>
              <a:gs pos="0">
                <a:srgbClr val="D8D8D8"/>
              </a:gs>
              <a:gs pos="72000">
                <a:srgbClr val="B2B2B2"/>
              </a:gs>
              <a:gs pos="100000">
                <a:srgbClr val="B2B2B2"/>
              </a:gs>
            </a:gsLst>
            <a:lin ang="2700006" scaled="0"/>
          </a:gradFill>
          <a:ln>
            <a:noFill/>
          </a:ln>
        </p:spPr>
      </p:sp>
      <p:sp>
        <p:nvSpPr>
          <p:cNvPr id="356" name="Google Shape;356;p48"/>
          <p:cNvSpPr txBox="1">
            <a:spLocks noGrp="1"/>
          </p:cNvSpPr>
          <p:nvPr>
            <p:ph type="body" idx="1"/>
          </p:nvPr>
        </p:nvSpPr>
        <p:spPr>
          <a:xfrm>
            <a:off x="228600" y="2400069"/>
            <a:ext cx="2600400" cy="19662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 name="Google Shape;357;p48"/>
          <p:cNvSpPr>
            <a:spLocks noGrp="1"/>
          </p:cNvSpPr>
          <p:nvPr>
            <p:ph type="pic" idx="4"/>
          </p:nvPr>
        </p:nvSpPr>
        <p:spPr>
          <a:xfrm>
            <a:off x="3200400" y="2400068"/>
            <a:ext cx="5715000" cy="1966200"/>
          </a:xfrm>
          <a:prstGeom prst="rect">
            <a:avLst/>
          </a:prstGeom>
          <a:gradFill>
            <a:gsLst>
              <a:gs pos="0">
                <a:srgbClr val="D8D8D8"/>
              </a:gs>
              <a:gs pos="72000">
                <a:srgbClr val="B2B2B2"/>
              </a:gs>
              <a:gs pos="100000">
                <a:srgbClr val="B2B2B2"/>
              </a:gs>
            </a:gsLst>
            <a:lin ang="2700006" scaled="0"/>
          </a:gradFill>
          <a:ln>
            <a:noFill/>
          </a:ln>
        </p:spPr>
      </p:sp>
      <p:sp>
        <p:nvSpPr>
          <p:cNvPr id="358" name="Google Shape;358;p48"/>
          <p:cNvSpPr txBox="1">
            <a:spLocks noGrp="1"/>
          </p:cNvSpPr>
          <p:nvPr>
            <p:ph type="body" idx="5"/>
          </p:nvPr>
        </p:nvSpPr>
        <p:spPr>
          <a:xfrm>
            <a:off x="228600" y="228600"/>
            <a:ext cx="2600400" cy="19662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3262543" y="129643"/>
            <a:ext cx="56529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1" name="Google Shape;361;p49"/>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2" name="Google Shape;362;p49"/>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3" name="Google Shape;363;p49"/>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64" name="Google Shape;364;p49"/>
          <p:cNvSpPr txBox="1">
            <a:spLocks noGrp="1"/>
          </p:cNvSpPr>
          <p:nvPr>
            <p:ph type="body" idx="1"/>
          </p:nvPr>
        </p:nvSpPr>
        <p:spPr>
          <a:xfrm>
            <a:off x="3262543" y="773455"/>
            <a:ext cx="56529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a:spLocks noGrp="1"/>
          </p:cNvSpPr>
          <p:nvPr>
            <p:ph type="pic" idx="2"/>
          </p:nvPr>
        </p:nvSpPr>
        <p:spPr>
          <a:xfrm>
            <a:off x="228600" y="228600"/>
            <a:ext cx="2787600" cy="4113600"/>
          </a:xfrm>
          <a:prstGeom prst="rect">
            <a:avLst/>
          </a:prstGeom>
          <a:gradFill>
            <a:gsLst>
              <a:gs pos="0">
                <a:srgbClr val="D8D8D8"/>
              </a:gs>
              <a:gs pos="72000">
                <a:srgbClr val="B2B2B2"/>
              </a:gs>
              <a:gs pos="100000">
                <a:srgbClr val="B2B2B2"/>
              </a:gs>
            </a:gsLst>
            <a:lin ang="2700006" scaled="0"/>
          </a:gradFill>
          <a:ln>
            <a:noFill/>
          </a:ln>
        </p:spPr>
      </p:sp>
      <p:cxnSp>
        <p:nvCxnSpPr>
          <p:cNvPr id="366" name="Google Shape;366;p49"/>
          <p:cNvCxnSpPr/>
          <p:nvPr/>
        </p:nvCxnSpPr>
        <p:spPr>
          <a:xfrm>
            <a:off x="3340339" y="717896"/>
            <a:ext cx="448500"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367"/>
        <p:cNvGrpSpPr/>
        <p:nvPr/>
      </p:nvGrpSpPr>
      <p:grpSpPr>
        <a:xfrm>
          <a:off x="0" y="0"/>
          <a:ext cx="0" cy="0"/>
          <a:chOff x="0" y="0"/>
          <a:chExt cx="0" cy="0"/>
        </a:xfrm>
      </p:grpSpPr>
      <p:sp>
        <p:nvSpPr>
          <p:cNvPr id="368" name="Google Shape;368;p50"/>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9" name="Google Shape;369;p50"/>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0" name="Google Shape;370;p50"/>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1" name="Google Shape;371;p50"/>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72" name="Google Shape;372;p50"/>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3" name="Google Shape;373;p50"/>
          <p:cNvSpPr>
            <a:spLocks noGrp="1"/>
          </p:cNvSpPr>
          <p:nvPr>
            <p:ph type="pic" idx="2"/>
          </p:nvPr>
        </p:nvSpPr>
        <p:spPr>
          <a:xfrm>
            <a:off x="664181" y="1633998"/>
            <a:ext cx="1129200" cy="1130400"/>
          </a:xfrm>
          <a:prstGeom prst="rect">
            <a:avLst/>
          </a:prstGeom>
          <a:gradFill>
            <a:gsLst>
              <a:gs pos="0">
                <a:srgbClr val="D8D8D8"/>
              </a:gs>
              <a:gs pos="72000">
                <a:srgbClr val="B2B2B2"/>
              </a:gs>
              <a:gs pos="100000">
                <a:srgbClr val="B2B2B2"/>
              </a:gs>
            </a:gsLst>
            <a:lin ang="2700006" scaled="0"/>
          </a:gradFill>
          <a:ln>
            <a:noFill/>
          </a:ln>
        </p:spPr>
      </p:sp>
      <p:sp>
        <p:nvSpPr>
          <p:cNvPr id="374" name="Google Shape;374;p50"/>
          <p:cNvSpPr>
            <a:spLocks noGrp="1"/>
          </p:cNvSpPr>
          <p:nvPr>
            <p:ph type="pic" idx="3"/>
          </p:nvPr>
        </p:nvSpPr>
        <p:spPr>
          <a:xfrm>
            <a:off x="2893031" y="1633998"/>
            <a:ext cx="1129200" cy="1130400"/>
          </a:xfrm>
          <a:prstGeom prst="rect">
            <a:avLst/>
          </a:prstGeom>
          <a:gradFill>
            <a:gsLst>
              <a:gs pos="0">
                <a:srgbClr val="D8D8D8"/>
              </a:gs>
              <a:gs pos="72000">
                <a:srgbClr val="B2B2B2"/>
              </a:gs>
              <a:gs pos="100000">
                <a:srgbClr val="B2B2B2"/>
              </a:gs>
            </a:gsLst>
            <a:lin ang="2700006" scaled="0"/>
          </a:gradFill>
          <a:ln>
            <a:noFill/>
          </a:ln>
        </p:spPr>
      </p:sp>
      <p:sp>
        <p:nvSpPr>
          <p:cNvPr id="375" name="Google Shape;375;p50"/>
          <p:cNvSpPr>
            <a:spLocks noGrp="1"/>
          </p:cNvSpPr>
          <p:nvPr>
            <p:ph type="pic" idx="4"/>
          </p:nvPr>
        </p:nvSpPr>
        <p:spPr>
          <a:xfrm>
            <a:off x="5121881" y="1633998"/>
            <a:ext cx="1129200" cy="1130400"/>
          </a:xfrm>
          <a:prstGeom prst="rect">
            <a:avLst/>
          </a:prstGeom>
          <a:gradFill>
            <a:gsLst>
              <a:gs pos="0">
                <a:srgbClr val="D8D8D8"/>
              </a:gs>
              <a:gs pos="72000">
                <a:srgbClr val="B2B2B2"/>
              </a:gs>
              <a:gs pos="100000">
                <a:srgbClr val="B2B2B2"/>
              </a:gs>
            </a:gsLst>
            <a:lin ang="2700006" scaled="0"/>
          </a:gradFill>
          <a:ln>
            <a:noFill/>
          </a:ln>
        </p:spPr>
      </p:sp>
      <p:sp>
        <p:nvSpPr>
          <p:cNvPr id="376" name="Google Shape;376;p50"/>
          <p:cNvSpPr>
            <a:spLocks noGrp="1"/>
          </p:cNvSpPr>
          <p:nvPr>
            <p:ph type="pic" idx="5"/>
          </p:nvPr>
        </p:nvSpPr>
        <p:spPr>
          <a:xfrm>
            <a:off x="7350731" y="1633998"/>
            <a:ext cx="1129200" cy="11304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377"/>
        <p:cNvGrpSpPr/>
        <p:nvPr/>
      </p:nvGrpSpPr>
      <p:grpSpPr>
        <a:xfrm>
          <a:off x="0" y="0"/>
          <a:ext cx="0" cy="0"/>
          <a:chOff x="0" y="0"/>
          <a:chExt cx="0" cy="0"/>
        </a:xfrm>
      </p:grpSpPr>
      <p:sp>
        <p:nvSpPr>
          <p:cNvPr id="378" name="Google Shape;378;p51"/>
          <p:cNvSpPr>
            <a:spLocks noGrp="1"/>
          </p:cNvSpPr>
          <p:nvPr>
            <p:ph type="pic" idx="2"/>
          </p:nvPr>
        </p:nvSpPr>
        <p:spPr>
          <a:xfrm>
            <a:off x="4826620" y="2410984"/>
            <a:ext cx="1927200" cy="1954500"/>
          </a:xfrm>
          <a:prstGeom prst="rect">
            <a:avLst/>
          </a:prstGeom>
          <a:gradFill>
            <a:gsLst>
              <a:gs pos="0">
                <a:srgbClr val="D8D8D8"/>
              </a:gs>
              <a:gs pos="72000">
                <a:srgbClr val="B2B2B2"/>
              </a:gs>
              <a:gs pos="100000">
                <a:srgbClr val="B2B2B2"/>
              </a:gs>
            </a:gsLst>
            <a:lin ang="2700006" scaled="0"/>
          </a:gradFill>
          <a:ln>
            <a:noFill/>
          </a:ln>
        </p:spPr>
      </p:sp>
      <p:sp>
        <p:nvSpPr>
          <p:cNvPr id="379" name="Google Shape;379;p51"/>
          <p:cNvSpPr>
            <a:spLocks noGrp="1"/>
          </p:cNvSpPr>
          <p:nvPr>
            <p:ph type="pic" idx="3"/>
          </p:nvPr>
        </p:nvSpPr>
        <p:spPr>
          <a:xfrm>
            <a:off x="6984032" y="2410984"/>
            <a:ext cx="1927200" cy="1954500"/>
          </a:xfrm>
          <a:prstGeom prst="rect">
            <a:avLst/>
          </a:prstGeom>
          <a:gradFill>
            <a:gsLst>
              <a:gs pos="0">
                <a:srgbClr val="D8D8D8"/>
              </a:gs>
              <a:gs pos="72000">
                <a:srgbClr val="B2B2B2"/>
              </a:gs>
              <a:gs pos="100000">
                <a:srgbClr val="B2B2B2"/>
              </a:gs>
            </a:gsLst>
            <a:lin ang="2700006" scaled="0"/>
          </a:gradFill>
          <a:ln>
            <a:noFill/>
          </a:ln>
        </p:spPr>
      </p:sp>
      <p:grpSp>
        <p:nvGrpSpPr>
          <p:cNvPr id="380" name="Google Shape;380;p51"/>
          <p:cNvGrpSpPr/>
          <p:nvPr/>
        </p:nvGrpSpPr>
        <p:grpSpPr>
          <a:xfrm>
            <a:off x="228601" y="4594860"/>
            <a:ext cx="8686800" cy="319950"/>
            <a:chOff x="304801" y="6126480"/>
            <a:chExt cx="11582400" cy="426600"/>
          </a:xfrm>
        </p:grpSpPr>
        <p:sp>
          <p:nvSpPr>
            <p:cNvPr id="381" name="Google Shape;381;p51"/>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382" name="Google Shape;382;p51"/>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383" name="Google Shape;383;p51"/>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384" name="Google Shape;384;p51"/>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385" name="Google Shape;385;p51"/>
          <p:cNvSpPr txBox="1">
            <a:spLocks noGrp="1"/>
          </p:cNvSpPr>
          <p:nvPr>
            <p:ph type="title"/>
          </p:nvPr>
        </p:nvSpPr>
        <p:spPr>
          <a:xfrm>
            <a:off x="228600" y="933753"/>
            <a:ext cx="34005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6" name="Google Shape;386;p51"/>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7" name="Google Shape;387;p51"/>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8" name="Google Shape;388;p51"/>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389" name="Google Shape;389;p51"/>
          <p:cNvSpPr txBox="1">
            <a:spLocks noGrp="1"/>
          </p:cNvSpPr>
          <p:nvPr>
            <p:ph type="body" idx="1"/>
          </p:nvPr>
        </p:nvSpPr>
        <p:spPr>
          <a:xfrm>
            <a:off x="228600" y="1577565"/>
            <a:ext cx="34005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0" name="Google Shape;390;p51"/>
          <p:cNvSpPr>
            <a:spLocks noGrp="1"/>
          </p:cNvSpPr>
          <p:nvPr>
            <p:ph type="pic" idx="4"/>
          </p:nvPr>
        </p:nvSpPr>
        <p:spPr>
          <a:xfrm>
            <a:off x="4826620" y="227481"/>
            <a:ext cx="1927200" cy="1954500"/>
          </a:xfrm>
          <a:prstGeom prst="rect">
            <a:avLst/>
          </a:prstGeom>
          <a:gradFill>
            <a:gsLst>
              <a:gs pos="0">
                <a:srgbClr val="D8D8D8"/>
              </a:gs>
              <a:gs pos="72000">
                <a:srgbClr val="B2B2B2"/>
              </a:gs>
              <a:gs pos="100000">
                <a:srgbClr val="B2B2B2"/>
              </a:gs>
            </a:gsLst>
            <a:lin ang="2700006" scaled="0"/>
          </a:gradFill>
          <a:ln>
            <a:noFill/>
          </a:ln>
        </p:spPr>
      </p:sp>
      <p:cxnSp>
        <p:nvCxnSpPr>
          <p:cNvPr id="391" name="Google Shape;391;p51"/>
          <p:cNvCxnSpPr/>
          <p:nvPr/>
        </p:nvCxnSpPr>
        <p:spPr>
          <a:xfrm>
            <a:off x="297518" y="1522006"/>
            <a:ext cx="445800" cy="0"/>
          </a:xfrm>
          <a:prstGeom prst="straightConnector1">
            <a:avLst/>
          </a:prstGeom>
          <a:noFill/>
          <a:ln w="76200" cap="flat" cmpd="sng">
            <a:solidFill>
              <a:srgbClr val="EC5153"/>
            </a:solidFill>
            <a:prstDash val="solid"/>
            <a:miter lim="800000"/>
            <a:headEnd type="none" w="sm" len="sm"/>
            <a:tailEnd type="none" w="sm" len="sm"/>
          </a:ln>
        </p:spPr>
      </p:cxnSp>
      <p:sp>
        <p:nvSpPr>
          <p:cNvPr id="392" name="Google Shape;392;p51"/>
          <p:cNvSpPr txBox="1">
            <a:spLocks noGrp="1"/>
          </p:cNvSpPr>
          <p:nvPr>
            <p:ph type="body" idx="5"/>
          </p:nvPr>
        </p:nvSpPr>
        <p:spPr>
          <a:xfrm>
            <a:off x="228600" y="2410984"/>
            <a:ext cx="3400500" cy="16470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3" name="Google Shape;393;p51"/>
          <p:cNvSpPr>
            <a:spLocks noGrp="1"/>
          </p:cNvSpPr>
          <p:nvPr>
            <p:ph type="pic" idx="6"/>
          </p:nvPr>
        </p:nvSpPr>
        <p:spPr>
          <a:xfrm>
            <a:off x="6984032" y="227481"/>
            <a:ext cx="1927200" cy="19545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394"/>
        <p:cNvGrpSpPr/>
        <p:nvPr/>
      </p:nvGrpSpPr>
      <p:grpSpPr>
        <a:xfrm>
          <a:off x="0" y="0"/>
          <a:ext cx="0" cy="0"/>
          <a:chOff x="0" y="0"/>
          <a:chExt cx="0" cy="0"/>
        </a:xfrm>
      </p:grpSpPr>
      <p:grpSp>
        <p:nvGrpSpPr>
          <p:cNvPr id="395" name="Google Shape;395;p52"/>
          <p:cNvGrpSpPr/>
          <p:nvPr/>
        </p:nvGrpSpPr>
        <p:grpSpPr>
          <a:xfrm>
            <a:off x="228601" y="4594860"/>
            <a:ext cx="8686800" cy="319950"/>
            <a:chOff x="304801" y="6126480"/>
            <a:chExt cx="11582400" cy="426600"/>
          </a:xfrm>
        </p:grpSpPr>
        <p:sp>
          <p:nvSpPr>
            <p:cNvPr id="396" name="Google Shape;396;p52"/>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397" name="Google Shape;397;p52"/>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398" name="Google Shape;398;p52"/>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399" name="Google Shape;399;p52"/>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00" name="Google Shape;400;p52"/>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1" name="Google Shape;401;p52"/>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2" name="Google Shape;402;p52"/>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03" name="Google Shape;403;p52"/>
          <p:cNvSpPr>
            <a:spLocks noGrp="1"/>
          </p:cNvSpPr>
          <p:nvPr>
            <p:ph type="pic" idx="2"/>
          </p:nvPr>
        </p:nvSpPr>
        <p:spPr>
          <a:xfrm>
            <a:off x="228601" y="154704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04" name="Google Shape;404;p52"/>
          <p:cNvSpPr>
            <a:spLocks noGrp="1"/>
          </p:cNvSpPr>
          <p:nvPr>
            <p:ph type="pic" idx="3"/>
          </p:nvPr>
        </p:nvSpPr>
        <p:spPr>
          <a:xfrm>
            <a:off x="1744777" y="154704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05" name="Google Shape;405;p52"/>
          <p:cNvSpPr>
            <a:spLocks noGrp="1"/>
          </p:cNvSpPr>
          <p:nvPr>
            <p:ph type="pic" idx="4"/>
          </p:nvPr>
        </p:nvSpPr>
        <p:spPr>
          <a:xfrm>
            <a:off x="3260430" y="154704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06" name="Google Shape;406;p52"/>
          <p:cNvSpPr>
            <a:spLocks noGrp="1"/>
          </p:cNvSpPr>
          <p:nvPr>
            <p:ph type="pic" idx="5"/>
          </p:nvPr>
        </p:nvSpPr>
        <p:spPr>
          <a:xfrm>
            <a:off x="4777700" y="154704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07" name="Google Shape;407;p52"/>
          <p:cNvSpPr>
            <a:spLocks noGrp="1"/>
          </p:cNvSpPr>
          <p:nvPr>
            <p:ph type="pic" idx="6"/>
          </p:nvPr>
        </p:nvSpPr>
        <p:spPr>
          <a:xfrm>
            <a:off x="228601" y="307866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08" name="Google Shape;408;p52"/>
          <p:cNvSpPr>
            <a:spLocks noGrp="1"/>
          </p:cNvSpPr>
          <p:nvPr>
            <p:ph type="pic" idx="7"/>
          </p:nvPr>
        </p:nvSpPr>
        <p:spPr>
          <a:xfrm>
            <a:off x="1744777" y="307866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09" name="Google Shape;409;p52"/>
          <p:cNvSpPr>
            <a:spLocks noGrp="1"/>
          </p:cNvSpPr>
          <p:nvPr>
            <p:ph type="pic" idx="8"/>
          </p:nvPr>
        </p:nvSpPr>
        <p:spPr>
          <a:xfrm>
            <a:off x="3260430" y="307866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10" name="Google Shape;410;p52"/>
          <p:cNvSpPr>
            <a:spLocks noGrp="1"/>
          </p:cNvSpPr>
          <p:nvPr>
            <p:ph type="pic" idx="9"/>
          </p:nvPr>
        </p:nvSpPr>
        <p:spPr>
          <a:xfrm>
            <a:off x="4777700" y="3078662"/>
            <a:ext cx="1275000" cy="1293300"/>
          </a:xfrm>
          <a:prstGeom prst="rect">
            <a:avLst/>
          </a:prstGeom>
          <a:gradFill>
            <a:gsLst>
              <a:gs pos="0">
                <a:srgbClr val="D8D8D8"/>
              </a:gs>
              <a:gs pos="72000">
                <a:srgbClr val="B2B2B2"/>
              </a:gs>
              <a:gs pos="100000">
                <a:srgbClr val="B2B2B2"/>
              </a:gs>
            </a:gsLst>
            <a:lin ang="2700006" scaled="0"/>
          </a:gradFill>
          <a:ln>
            <a:noFill/>
          </a:ln>
        </p:spPr>
      </p:sp>
      <p:sp>
        <p:nvSpPr>
          <p:cNvPr id="411" name="Google Shape;411;p52"/>
          <p:cNvSpPr txBox="1">
            <a:spLocks noGrp="1"/>
          </p:cNvSpPr>
          <p:nvPr>
            <p:ph type="body" idx="1"/>
          </p:nvPr>
        </p:nvSpPr>
        <p:spPr>
          <a:xfrm>
            <a:off x="6284674" y="1543049"/>
            <a:ext cx="2630700" cy="2826900"/>
          </a:xfrm>
          <a:prstGeom prst="rect">
            <a:avLst/>
          </a:prstGeom>
          <a:noFill/>
          <a:ln>
            <a:noFill/>
          </a:ln>
        </p:spPr>
        <p:txBody>
          <a:bodyPr spcFirstLastPara="1" wrap="square" lIns="68575" tIns="34275" rIns="68575" bIns="34275" anchor="ctr" anchorCtr="0">
            <a:noAutofit/>
          </a:bodyPr>
          <a:lstStyle>
            <a:lvl1pPr marL="457200" lvl="0" indent="-228600" algn="l" rtl="0">
              <a:lnSpc>
                <a:spcPct val="123000"/>
              </a:lnSpc>
              <a:spcBef>
                <a:spcPts val="500"/>
              </a:spcBef>
              <a:spcAft>
                <a:spcPts val="0"/>
              </a:spcAft>
              <a:buSzPts val="1200"/>
              <a:buNone/>
              <a:defRPr/>
            </a:lvl1pPr>
            <a:lvl2pPr marL="914400" lvl="1" indent="-228600" algn="l" rtl="0">
              <a:lnSpc>
                <a:spcPct val="123000"/>
              </a:lnSpc>
              <a:spcBef>
                <a:spcPts val="500"/>
              </a:spcBef>
              <a:spcAft>
                <a:spcPts val="0"/>
              </a:spcAft>
              <a:buSzPts val="1200"/>
              <a:buNone/>
              <a:defRPr/>
            </a:lvl2pPr>
            <a:lvl3pPr marL="1371600" lvl="2" indent="-228600" algn="l" rtl="0">
              <a:lnSpc>
                <a:spcPct val="123000"/>
              </a:lnSpc>
              <a:spcBef>
                <a:spcPts val="500"/>
              </a:spcBef>
              <a:spcAft>
                <a:spcPts val="0"/>
              </a:spcAft>
              <a:buSzPts val="1200"/>
              <a:buNone/>
              <a:defRPr/>
            </a:lvl3pPr>
            <a:lvl4pPr marL="1828800" lvl="3" indent="-228600" algn="l" rtl="0">
              <a:lnSpc>
                <a:spcPct val="123000"/>
              </a:lnSpc>
              <a:spcBef>
                <a:spcPts val="500"/>
              </a:spcBef>
              <a:spcAft>
                <a:spcPts val="0"/>
              </a:spcAft>
              <a:buSzPts val="1200"/>
              <a:buNone/>
              <a:defRPr/>
            </a:lvl4pPr>
            <a:lvl5pPr marL="2286000" lvl="4" indent="-228600" algn="l" rtl="0">
              <a:lnSpc>
                <a:spcPct val="123000"/>
              </a:lnSpc>
              <a:spcBef>
                <a:spcPts val="500"/>
              </a:spcBef>
              <a:spcAft>
                <a:spcPts val="0"/>
              </a:spcAft>
              <a:buSzPts val="12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2" name="Google Shape;412;p52"/>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3" name="Google Shape;413;p52"/>
          <p:cNvSpPr txBox="1">
            <a:spLocks noGrp="1"/>
          </p:cNvSpPr>
          <p:nvPr>
            <p:ph type="body" idx="13"/>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414" name="Google Shape;414;p52"/>
          <p:cNvCxnSpPr/>
          <p:nvPr/>
        </p:nvCxnSpPr>
        <p:spPr>
          <a:xfrm>
            <a:off x="297518" y="717896"/>
            <a:ext cx="448500"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415"/>
        <p:cNvGrpSpPr/>
        <p:nvPr/>
      </p:nvGrpSpPr>
      <p:grpSpPr>
        <a:xfrm>
          <a:off x="0" y="0"/>
          <a:ext cx="0" cy="0"/>
          <a:chOff x="0" y="0"/>
          <a:chExt cx="0" cy="0"/>
        </a:xfrm>
      </p:grpSpPr>
      <p:sp>
        <p:nvSpPr>
          <p:cNvPr id="416" name="Google Shape;416;p53"/>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7" name="Google Shape;417;p53"/>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8" name="Google Shape;418;p53"/>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9" name="Google Shape;419;p53"/>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20" name="Google Shape;420;p53"/>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1" name="Google Shape;421;p53"/>
          <p:cNvSpPr>
            <a:spLocks noGrp="1"/>
          </p:cNvSpPr>
          <p:nvPr>
            <p:ph type="pic" idx="2"/>
          </p:nvPr>
        </p:nvSpPr>
        <p:spPr>
          <a:xfrm>
            <a:off x="3183255" y="1687236"/>
            <a:ext cx="2777400" cy="25320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22"/>
        <p:cNvGrpSpPr/>
        <p:nvPr/>
      </p:nvGrpSpPr>
      <p:grpSpPr>
        <a:xfrm>
          <a:off x="0" y="0"/>
          <a:ext cx="0" cy="0"/>
          <a:chOff x="0" y="0"/>
          <a:chExt cx="0" cy="0"/>
        </a:xfrm>
      </p:grpSpPr>
      <p:sp>
        <p:nvSpPr>
          <p:cNvPr id="423" name="Google Shape;423;p54"/>
          <p:cNvSpPr/>
          <p:nvPr/>
        </p:nvSpPr>
        <p:spPr>
          <a:xfrm>
            <a:off x="0" y="0"/>
            <a:ext cx="28575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grpSp>
        <p:nvGrpSpPr>
          <p:cNvPr id="424" name="Google Shape;424;p54"/>
          <p:cNvGrpSpPr/>
          <p:nvPr/>
        </p:nvGrpSpPr>
        <p:grpSpPr>
          <a:xfrm>
            <a:off x="228601" y="4594860"/>
            <a:ext cx="8686800" cy="319950"/>
            <a:chOff x="304801" y="6126480"/>
            <a:chExt cx="11582400" cy="426600"/>
          </a:xfrm>
        </p:grpSpPr>
        <p:sp>
          <p:nvSpPr>
            <p:cNvPr id="425" name="Google Shape;425;p54"/>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426" name="Google Shape;426;p54"/>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27" name="Google Shape;427;p5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28" name="Google Shape;428;p5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29" name="Google Shape;429;p54"/>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0" name="Google Shape;430;p54"/>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1" name="Google Shape;431;p54"/>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32" name="Google Shape;432;p54"/>
          <p:cNvSpPr>
            <a:spLocks noGrp="1"/>
          </p:cNvSpPr>
          <p:nvPr>
            <p:ph type="pic" idx="2"/>
          </p:nvPr>
        </p:nvSpPr>
        <p:spPr>
          <a:xfrm>
            <a:off x="964406" y="228600"/>
            <a:ext cx="3029100" cy="41181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438"/>
        <p:cNvGrpSpPr/>
        <p:nvPr/>
      </p:nvGrpSpPr>
      <p:grpSpPr>
        <a:xfrm>
          <a:off x="0" y="0"/>
          <a:ext cx="0" cy="0"/>
          <a:chOff x="0" y="0"/>
          <a:chExt cx="0" cy="0"/>
        </a:xfrm>
      </p:grpSpPr>
      <p:sp>
        <p:nvSpPr>
          <p:cNvPr id="439" name="Google Shape;439;p56"/>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0" name="Google Shape;440;p56"/>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1" name="Google Shape;441;p56"/>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2" name="Google Shape;442;p56"/>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43" name="Google Shape;443;p56"/>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444"/>
        <p:cNvGrpSpPr/>
        <p:nvPr/>
      </p:nvGrpSpPr>
      <p:grpSpPr>
        <a:xfrm>
          <a:off x="0" y="0"/>
          <a:ext cx="0" cy="0"/>
          <a:chOff x="0" y="0"/>
          <a:chExt cx="0" cy="0"/>
        </a:xfrm>
      </p:grpSpPr>
      <p:sp>
        <p:nvSpPr>
          <p:cNvPr id="445" name="Google Shape;445;p57"/>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6" name="Google Shape;446;p57"/>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7" name="Google Shape;447;p57"/>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8" name="Google Shape;448;p57"/>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49" name="Google Shape;449;p57"/>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0" name="Google Shape;450;p57"/>
          <p:cNvSpPr>
            <a:spLocks noGrp="1"/>
          </p:cNvSpPr>
          <p:nvPr>
            <p:ph type="pic" idx="2"/>
          </p:nvPr>
        </p:nvSpPr>
        <p:spPr>
          <a:xfrm>
            <a:off x="7063178" y="1543050"/>
            <a:ext cx="1852200" cy="28290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451"/>
        <p:cNvGrpSpPr/>
        <p:nvPr/>
      </p:nvGrpSpPr>
      <p:grpSpPr>
        <a:xfrm>
          <a:off x="0" y="0"/>
          <a:ext cx="0" cy="0"/>
          <a:chOff x="0" y="0"/>
          <a:chExt cx="0" cy="0"/>
        </a:xfrm>
      </p:grpSpPr>
      <p:sp>
        <p:nvSpPr>
          <p:cNvPr id="452" name="Google Shape;452;p58"/>
          <p:cNvSpPr txBox="1">
            <a:spLocks noGrp="1"/>
          </p:cNvSpPr>
          <p:nvPr>
            <p:ph type="title"/>
          </p:nvPr>
        </p:nvSpPr>
        <p:spPr>
          <a:xfrm>
            <a:off x="228600" y="129643"/>
            <a:ext cx="43413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Libre Franklin"/>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3" name="Google Shape;453;p58"/>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4" name="Google Shape;454;p58"/>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5" name="Google Shape;455;p58"/>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56" name="Google Shape;456;p58"/>
          <p:cNvSpPr txBox="1">
            <a:spLocks noGrp="1"/>
          </p:cNvSpPr>
          <p:nvPr>
            <p:ph type="body" idx="1"/>
          </p:nvPr>
        </p:nvSpPr>
        <p:spPr>
          <a:xfrm>
            <a:off x="228599" y="773454"/>
            <a:ext cx="4343400" cy="9387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7" name="Google Shape;457;p58"/>
          <p:cNvSpPr>
            <a:spLocks noGrp="1"/>
          </p:cNvSpPr>
          <p:nvPr>
            <p:ph type="pic" idx="2"/>
          </p:nvPr>
        </p:nvSpPr>
        <p:spPr>
          <a:xfrm>
            <a:off x="228600" y="1793636"/>
            <a:ext cx="4343400" cy="25782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458"/>
        <p:cNvGrpSpPr/>
        <p:nvPr/>
      </p:nvGrpSpPr>
      <p:grpSpPr>
        <a:xfrm>
          <a:off x="0" y="0"/>
          <a:ext cx="0" cy="0"/>
          <a:chOff x="0" y="0"/>
          <a:chExt cx="0" cy="0"/>
        </a:xfrm>
      </p:grpSpPr>
      <p:sp>
        <p:nvSpPr>
          <p:cNvPr id="459" name="Google Shape;459;p59"/>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0" name="Google Shape;460;p59"/>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1" name="Google Shape;461;p59"/>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2" name="Google Shape;462;p59"/>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63" name="Google Shape;463;p59"/>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4" name="Google Shape;464;p59"/>
          <p:cNvSpPr>
            <a:spLocks noGrp="1"/>
          </p:cNvSpPr>
          <p:nvPr>
            <p:ph type="pic" idx="2"/>
          </p:nvPr>
        </p:nvSpPr>
        <p:spPr>
          <a:xfrm>
            <a:off x="228600" y="1543050"/>
            <a:ext cx="1938300" cy="1938300"/>
          </a:xfrm>
          <a:prstGeom prst="rect">
            <a:avLst/>
          </a:prstGeom>
          <a:gradFill>
            <a:gsLst>
              <a:gs pos="0">
                <a:srgbClr val="D8D8D8"/>
              </a:gs>
              <a:gs pos="72000">
                <a:srgbClr val="B2B2B2"/>
              </a:gs>
              <a:gs pos="100000">
                <a:srgbClr val="B2B2B2"/>
              </a:gs>
            </a:gsLst>
            <a:lin ang="2700006" scaled="0"/>
          </a:gradFill>
          <a:ln>
            <a:noFill/>
          </a:ln>
        </p:spPr>
      </p:sp>
      <p:sp>
        <p:nvSpPr>
          <p:cNvPr id="465" name="Google Shape;465;p59"/>
          <p:cNvSpPr>
            <a:spLocks noGrp="1"/>
          </p:cNvSpPr>
          <p:nvPr>
            <p:ph type="pic" idx="3"/>
          </p:nvPr>
        </p:nvSpPr>
        <p:spPr>
          <a:xfrm>
            <a:off x="2473210" y="1547915"/>
            <a:ext cx="1938300" cy="1938300"/>
          </a:xfrm>
          <a:prstGeom prst="rect">
            <a:avLst/>
          </a:prstGeom>
          <a:gradFill>
            <a:gsLst>
              <a:gs pos="0">
                <a:srgbClr val="D8D8D8"/>
              </a:gs>
              <a:gs pos="72000">
                <a:srgbClr val="B2B2B2"/>
              </a:gs>
              <a:gs pos="100000">
                <a:srgbClr val="B2B2B2"/>
              </a:gs>
            </a:gsLst>
            <a:lin ang="2700006" scaled="0"/>
          </a:gradFill>
          <a:ln>
            <a:noFill/>
          </a:ln>
        </p:spPr>
      </p:sp>
      <p:sp>
        <p:nvSpPr>
          <p:cNvPr id="466" name="Google Shape;466;p59"/>
          <p:cNvSpPr>
            <a:spLocks noGrp="1"/>
          </p:cNvSpPr>
          <p:nvPr>
            <p:ph type="pic" idx="4"/>
          </p:nvPr>
        </p:nvSpPr>
        <p:spPr>
          <a:xfrm>
            <a:off x="4722686" y="1547915"/>
            <a:ext cx="1938300" cy="1938300"/>
          </a:xfrm>
          <a:prstGeom prst="rect">
            <a:avLst/>
          </a:prstGeom>
          <a:gradFill>
            <a:gsLst>
              <a:gs pos="0">
                <a:srgbClr val="D8D8D8"/>
              </a:gs>
              <a:gs pos="72000">
                <a:srgbClr val="B2B2B2"/>
              </a:gs>
              <a:gs pos="100000">
                <a:srgbClr val="B2B2B2"/>
              </a:gs>
            </a:gsLst>
            <a:lin ang="2700006" scaled="0"/>
          </a:gradFill>
          <a:ln>
            <a:noFill/>
          </a:ln>
        </p:spPr>
      </p:sp>
      <p:sp>
        <p:nvSpPr>
          <p:cNvPr id="467" name="Google Shape;467;p59"/>
          <p:cNvSpPr>
            <a:spLocks noGrp="1"/>
          </p:cNvSpPr>
          <p:nvPr>
            <p:ph type="pic" idx="5"/>
          </p:nvPr>
        </p:nvSpPr>
        <p:spPr>
          <a:xfrm>
            <a:off x="6972162" y="1547915"/>
            <a:ext cx="1938300" cy="19383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468"/>
        <p:cNvGrpSpPr/>
        <p:nvPr/>
      </p:nvGrpSpPr>
      <p:grpSpPr>
        <a:xfrm>
          <a:off x="0" y="0"/>
          <a:ext cx="0" cy="0"/>
          <a:chOff x="0" y="0"/>
          <a:chExt cx="0" cy="0"/>
        </a:xfrm>
      </p:grpSpPr>
      <p:sp>
        <p:nvSpPr>
          <p:cNvPr id="469" name="Google Shape;469;p60"/>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0" name="Google Shape;470;p60"/>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1" name="Google Shape;471;p60"/>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2" name="Google Shape;472;p60"/>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73" name="Google Shape;473;p60"/>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4" name="Google Shape;474;p60"/>
          <p:cNvSpPr>
            <a:spLocks noGrp="1"/>
          </p:cNvSpPr>
          <p:nvPr>
            <p:ph type="pic" idx="2"/>
          </p:nvPr>
        </p:nvSpPr>
        <p:spPr>
          <a:xfrm>
            <a:off x="6099368" y="1543049"/>
            <a:ext cx="2816100" cy="1282500"/>
          </a:xfrm>
          <a:prstGeom prst="rect">
            <a:avLst/>
          </a:prstGeom>
          <a:gradFill>
            <a:gsLst>
              <a:gs pos="0">
                <a:srgbClr val="D8D8D8"/>
              </a:gs>
              <a:gs pos="72000">
                <a:srgbClr val="B2B2B2"/>
              </a:gs>
              <a:gs pos="100000">
                <a:srgbClr val="B2B2B2"/>
              </a:gs>
            </a:gsLst>
            <a:lin ang="2700006" scaled="0"/>
          </a:gra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475"/>
        <p:cNvGrpSpPr/>
        <p:nvPr/>
      </p:nvGrpSpPr>
      <p:grpSpPr>
        <a:xfrm>
          <a:off x="0" y="0"/>
          <a:ext cx="0" cy="0"/>
          <a:chOff x="0" y="0"/>
          <a:chExt cx="0" cy="0"/>
        </a:xfrm>
      </p:grpSpPr>
      <p:sp>
        <p:nvSpPr>
          <p:cNvPr id="476" name="Google Shape;476;p61"/>
          <p:cNvSpPr/>
          <p:nvPr/>
        </p:nvSpPr>
        <p:spPr>
          <a:xfrm>
            <a:off x="228600" y="0"/>
            <a:ext cx="4341300" cy="4370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Clr>
                <a:srgbClr val="000000"/>
              </a:buClr>
              <a:buSzPts val="1200"/>
              <a:buFont typeface="Arial"/>
              <a:buNone/>
            </a:pPr>
            <a:endParaRPr sz="1200" b="0" i="0" u="none" strike="noStrike" cap="none">
              <a:solidFill>
                <a:srgbClr val="FFFFFF"/>
              </a:solidFill>
              <a:latin typeface="Libre Franklin"/>
              <a:ea typeface="Libre Franklin"/>
              <a:cs typeface="Libre Franklin"/>
              <a:sym typeface="Libre Franklin"/>
            </a:endParaRPr>
          </a:p>
        </p:txBody>
      </p:sp>
      <p:sp>
        <p:nvSpPr>
          <p:cNvPr id="477" name="Google Shape;477;p61"/>
          <p:cNvSpPr txBox="1">
            <a:spLocks noGrp="1"/>
          </p:cNvSpPr>
          <p:nvPr>
            <p:ph type="title"/>
          </p:nvPr>
        </p:nvSpPr>
        <p:spPr>
          <a:xfrm>
            <a:off x="479394" y="129643"/>
            <a:ext cx="3841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3300"/>
              <a:buFont typeface="Libre Franklin"/>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8" name="Google Shape;478;p61"/>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9" name="Google Shape;479;p61"/>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0" name="Google Shape;480;p61"/>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81" name="Google Shape;481;p61"/>
          <p:cNvSpPr txBox="1">
            <a:spLocks noGrp="1"/>
          </p:cNvSpPr>
          <p:nvPr>
            <p:ph type="body" idx="1"/>
          </p:nvPr>
        </p:nvSpPr>
        <p:spPr>
          <a:xfrm>
            <a:off x="479394" y="773455"/>
            <a:ext cx="3841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lt1"/>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482" name="Google Shape;482;p61"/>
          <p:cNvCxnSpPr/>
          <p:nvPr/>
        </p:nvCxnSpPr>
        <p:spPr>
          <a:xfrm>
            <a:off x="537215" y="717896"/>
            <a:ext cx="448500"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483"/>
        <p:cNvGrpSpPr/>
        <p:nvPr/>
      </p:nvGrpSpPr>
      <p:grpSpPr>
        <a:xfrm>
          <a:off x="0" y="0"/>
          <a:ext cx="0" cy="0"/>
          <a:chOff x="0" y="0"/>
          <a:chExt cx="0" cy="0"/>
        </a:xfrm>
      </p:grpSpPr>
      <p:sp>
        <p:nvSpPr>
          <p:cNvPr id="484" name="Google Shape;484;p62"/>
          <p:cNvSpPr>
            <a:spLocks noGrp="1"/>
          </p:cNvSpPr>
          <p:nvPr>
            <p:ph type="pic" idx="2"/>
          </p:nvPr>
        </p:nvSpPr>
        <p:spPr>
          <a:xfrm>
            <a:off x="775846" y="1870646"/>
            <a:ext cx="3319800" cy="2076600"/>
          </a:xfrm>
          <a:prstGeom prst="rect">
            <a:avLst/>
          </a:prstGeom>
          <a:gradFill>
            <a:gsLst>
              <a:gs pos="0">
                <a:srgbClr val="D8D8D8"/>
              </a:gs>
              <a:gs pos="72000">
                <a:srgbClr val="B2B2B2"/>
              </a:gs>
              <a:gs pos="100000">
                <a:srgbClr val="B2B2B2"/>
              </a:gs>
            </a:gsLst>
            <a:lin ang="2700006" scaled="0"/>
          </a:gradFill>
          <a:ln>
            <a:noFill/>
          </a:ln>
        </p:spPr>
      </p:sp>
      <p:sp>
        <p:nvSpPr>
          <p:cNvPr id="485" name="Google Shape;485;p62"/>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6" name="Google Shape;486;p62"/>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7" name="Google Shape;487;p62"/>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8" name="Google Shape;488;p62"/>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89" name="Google Shape;489;p62"/>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490"/>
        <p:cNvGrpSpPr/>
        <p:nvPr/>
      </p:nvGrpSpPr>
      <p:grpSpPr>
        <a:xfrm>
          <a:off x="0" y="0"/>
          <a:ext cx="0" cy="0"/>
          <a:chOff x="0" y="0"/>
          <a:chExt cx="0" cy="0"/>
        </a:xfrm>
      </p:grpSpPr>
      <p:sp>
        <p:nvSpPr>
          <p:cNvPr id="491" name="Google Shape;491;p63"/>
          <p:cNvSpPr>
            <a:spLocks noGrp="1"/>
          </p:cNvSpPr>
          <p:nvPr>
            <p:ph type="pic" idx="2"/>
          </p:nvPr>
        </p:nvSpPr>
        <p:spPr>
          <a:xfrm>
            <a:off x="2886075" y="1691640"/>
            <a:ext cx="3372000" cy="1926000"/>
          </a:xfrm>
          <a:prstGeom prst="rect">
            <a:avLst/>
          </a:prstGeom>
          <a:gradFill>
            <a:gsLst>
              <a:gs pos="0">
                <a:srgbClr val="D8D8D8"/>
              </a:gs>
              <a:gs pos="72000">
                <a:srgbClr val="B2B2B2"/>
              </a:gs>
              <a:gs pos="100000">
                <a:srgbClr val="B2B2B2"/>
              </a:gs>
            </a:gsLst>
            <a:lin ang="2700006" scaled="0"/>
          </a:gradFill>
          <a:ln>
            <a:noFill/>
          </a:ln>
        </p:spPr>
      </p:sp>
      <p:sp>
        <p:nvSpPr>
          <p:cNvPr id="492" name="Google Shape;492;p63"/>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3" name="Google Shape;493;p63"/>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4" name="Google Shape;494;p63"/>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5" name="Google Shape;495;p63"/>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496" name="Google Shape;496;p63"/>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Laptop Contrast">
  <p:cSld name="Laptop Contrast">
    <p:spTree>
      <p:nvGrpSpPr>
        <p:cNvPr id="1" name="Shape 497"/>
        <p:cNvGrpSpPr/>
        <p:nvPr/>
      </p:nvGrpSpPr>
      <p:grpSpPr>
        <a:xfrm>
          <a:off x="0" y="0"/>
          <a:ext cx="0" cy="0"/>
          <a:chOff x="0" y="0"/>
          <a:chExt cx="0" cy="0"/>
        </a:xfrm>
      </p:grpSpPr>
      <p:sp>
        <p:nvSpPr>
          <p:cNvPr id="498" name="Google Shape;498;p64"/>
          <p:cNvSpPr>
            <a:spLocks noGrp="1"/>
          </p:cNvSpPr>
          <p:nvPr>
            <p:ph type="pic" idx="2"/>
          </p:nvPr>
        </p:nvSpPr>
        <p:spPr>
          <a:xfrm>
            <a:off x="439342" y="719440"/>
            <a:ext cx="4805100" cy="3005700"/>
          </a:xfrm>
          <a:prstGeom prst="rect">
            <a:avLst/>
          </a:prstGeom>
          <a:gradFill>
            <a:gsLst>
              <a:gs pos="0">
                <a:srgbClr val="D8D8D8"/>
              </a:gs>
              <a:gs pos="72000">
                <a:srgbClr val="B2B2B2"/>
              </a:gs>
              <a:gs pos="100000">
                <a:srgbClr val="B2B2B2"/>
              </a:gs>
            </a:gsLst>
            <a:lin ang="2700006" scaled="0"/>
          </a:gradFill>
          <a:ln>
            <a:noFill/>
          </a:ln>
        </p:spPr>
      </p:sp>
      <p:grpSp>
        <p:nvGrpSpPr>
          <p:cNvPr id="499" name="Google Shape;499;p64"/>
          <p:cNvGrpSpPr/>
          <p:nvPr/>
        </p:nvGrpSpPr>
        <p:grpSpPr>
          <a:xfrm>
            <a:off x="228601" y="4594860"/>
            <a:ext cx="8686800" cy="319950"/>
            <a:chOff x="304801" y="6126480"/>
            <a:chExt cx="11582400" cy="426600"/>
          </a:xfrm>
        </p:grpSpPr>
        <p:sp>
          <p:nvSpPr>
            <p:cNvPr id="500" name="Google Shape;500;p64"/>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501" name="Google Shape;501;p64"/>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02" name="Google Shape;502;p6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03" name="Google Shape;503;p6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04" name="Google Shape;504;p64"/>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5" name="Google Shape;505;p64"/>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6" name="Google Shape;506;p64"/>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507"/>
        <p:cNvGrpSpPr/>
        <p:nvPr/>
      </p:nvGrpSpPr>
      <p:grpSpPr>
        <a:xfrm>
          <a:off x="0" y="0"/>
          <a:ext cx="0" cy="0"/>
          <a:chOff x="0" y="0"/>
          <a:chExt cx="0" cy="0"/>
        </a:xfrm>
      </p:grpSpPr>
      <p:sp>
        <p:nvSpPr>
          <p:cNvPr id="508" name="Google Shape;508;p65"/>
          <p:cNvSpPr>
            <a:spLocks noGrp="1"/>
          </p:cNvSpPr>
          <p:nvPr>
            <p:ph type="pic" idx="2"/>
          </p:nvPr>
        </p:nvSpPr>
        <p:spPr>
          <a:xfrm>
            <a:off x="1363117" y="332912"/>
            <a:ext cx="1833900" cy="3893400"/>
          </a:xfrm>
          <a:prstGeom prst="rect">
            <a:avLst/>
          </a:prstGeom>
          <a:gradFill>
            <a:gsLst>
              <a:gs pos="0">
                <a:srgbClr val="D8D8D8"/>
              </a:gs>
              <a:gs pos="72000">
                <a:srgbClr val="B2B2B2"/>
              </a:gs>
              <a:gs pos="100000">
                <a:srgbClr val="B2B2B2"/>
              </a:gs>
            </a:gsLst>
            <a:lin ang="2700006" scaled="0"/>
          </a:gradFill>
          <a:ln>
            <a:noFill/>
          </a:ln>
        </p:spPr>
      </p:sp>
      <p:cxnSp>
        <p:nvCxnSpPr>
          <p:cNvPr id="509" name="Google Shape;509;p65"/>
          <p:cNvCxnSpPr/>
          <p:nvPr/>
        </p:nvCxnSpPr>
        <p:spPr>
          <a:xfrm>
            <a:off x="4572000" y="717896"/>
            <a:ext cx="448500" cy="0"/>
          </a:xfrm>
          <a:prstGeom prst="straightConnector1">
            <a:avLst/>
          </a:prstGeom>
          <a:noFill/>
          <a:ln w="76200" cap="flat" cmpd="sng">
            <a:solidFill>
              <a:srgbClr val="EC5153"/>
            </a:solidFill>
            <a:prstDash val="solid"/>
            <a:miter lim="800000"/>
            <a:headEnd type="none" w="sm" len="sm"/>
            <a:tailEnd type="none" w="sm" len="sm"/>
          </a:ln>
        </p:spPr>
      </p:cxnSp>
      <p:grpSp>
        <p:nvGrpSpPr>
          <p:cNvPr id="510" name="Google Shape;510;p65"/>
          <p:cNvGrpSpPr/>
          <p:nvPr/>
        </p:nvGrpSpPr>
        <p:grpSpPr>
          <a:xfrm>
            <a:off x="228601" y="4594860"/>
            <a:ext cx="8686800" cy="319950"/>
            <a:chOff x="304801" y="6126480"/>
            <a:chExt cx="11582400" cy="426600"/>
          </a:xfrm>
        </p:grpSpPr>
        <p:sp>
          <p:nvSpPr>
            <p:cNvPr id="511" name="Google Shape;511;p65"/>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512" name="Google Shape;512;p6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13" name="Google Shape;513;p6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14" name="Google Shape;514;p6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15" name="Google Shape;515;p65"/>
          <p:cNvSpPr txBox="1">
            <a:spLocks noGrp="1"/>
          </p:cNvSpPr>
          <p:nvPr>
            <p:ph type="title"/>
          </p:nvPr>
        </p:nvSpPr>
        <p:spPr>
          <a:xfrm>
            <a:off x="4432164" y="129643"/>
            <a:ext cx="44832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Libre Franklin"/>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6" name="Google Shape;516;p65"/>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7" name="Google Shape;517;p65"/>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8" name="Google Shape;518;p65"/>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519" name="Google Shape;519;p65"/>
          <p:cNvSpPr txBox="1">
            <a:spLocks noGrp="1"/>
          </p:cNvSpPr>
          <p:nvPr>
            <p:ph type="body" idx="1"/>
          </p:nvPr>
        </p:nvSpPr>
        <p:spPr>
          <a:xfrm>
            <a:off x="4432164" y="773455"/>
            <a:ext cx="44832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520"/>
        <p:cNvGrpSpPr/>
        <p:nvPr/>
      </p:nvGrpSpPr>
      <p:grpSpPr>
        <a:xfrm>
          <a:off x="0" y="0"/>
          <a:ext cx="0" cy="0"/>
          <a:chOff x="0" y="0"/>
          <a:chExt cx="0" cy="0"/>
        </a:xfrm>
      </p:grpSpPr>
      <p:sp>
        <p:nvSpPr>
          <p:cNvPr id="521" name="Google Shape;521;p66"/>
          <p:cNvSpPr>
            <a:spLocks noGrp="1"/>
          </p:cNvSpPr>
          <p:nvPr>
            <p:ph type="pic" idx="2"/>
          </p:nvPr>
        </p:nvSpPr>
        <p:spPr>
          <a:xfrm>
            <a:off x="3719743" y="1631272"/>
            <a:ext cx="1704600" cy="2960700"/>
          </a:xfrm>
          <a:prstGeom prst="rect">
            <a:avLst/>
          </a:prstGeom>
          <a:gradFill>
            <a:gsLst>
              <a:gs pos="0">
                <a:srgbClr val="D8D8D8"/>
              </a:gs>
              <a:gs pos="72000">
                <a:srgbClr val="B2B2B2"/>
              </a:gs>
              <a:gs pos="100000">
                <a:srgbClr val="B2B2B2"/>
              </a:gs>
            </a:gsLst>
            <a:lin ang="2700006" scaled="0"/>
          </a:gradFill>
          <a:ln>
            <a:noFill/>
          </a:ln>
        </p:spPr>
      </p:sp>
      <p:sp>
        <p:nvSpPr>
          <p:cNvPr id="522" name="Google Shape;522;p66"/>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3" name="Google Shape;523;p66"/>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4" name="Google Shape;524;p66"/>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5" name="Google Shape;525;p66"/>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
        <p:nvSpPr>
          <p:cNvPr id="526" name="Google Shape;526;p66"/>
          <p:cNvSpPr txBox="1">
            <a:spLocks noGrp="1"/>
          </p:cNvSpPr>
          <p:nvPr>
            <p:ph type="body" idx="1"/>
          </p:nvPr>
        </p:nvSpPr>
        <p:spPr>
          <a:xfrm>
            <a:off x="228600" y="773455"/>
            <a:ext cx="8686800" cy="637800"/>
          </a:xfrm>
          <a:prstGeom prst="rect">
            <a:avLst/>
          </a:prstGeom>
          <a:noFill/>
          <a:ln>
            <a:noFill/>
          </a:ln>
        </p:spPr>
        <p:txBody>
          <a:bodyPr spcFirstLastPara="1" wrap="square" lIns="68575" tIns="34275" rIns="68575" bIns="34275" anchor="t" anchorCtr="0">
            <a:noAutofit/>
          </a:bodyPr>
          <a:lstStyle>
            <a:lvl1pPr marL="457200" lvl="0" indent="-228600" algn="l" rtl="0">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rtl="0">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ransition 1" type="secHead">
  <p:cSld name="SECTION_HEADER">
    <p:spTree>
      <p:nvGrpSpPr>
        <p:cNvPr id="1" name="Shape 548"/>
        <p:cNvGrpSpPr/>
        <p:nvPr/>
      </p:nvGrpSpPr>
      <p:grpSpPr>
        <a:xfrm>
          <a:off x="0" y="0"/>
          <a:ext cx="0" cy="0"/>
          <a:chOff x="0" y="0"/>
          <a:chExt cx="0" cy="0"/>
        </a:xfrm>
      </p:grpSpPr>
      <p:sp>
        <p:nvSpPr>
          <p:cNvPr id="549" name="Google Shape;549;p69"/>
          <p:cNvSpPr/>
          <p:nvPr/>
        </p:nvSpPr>
        <p:spPr>
          <a:xfrm>
            <a:off x="228600" y="228600"/>
            <a:ext cx="8686800" cy="46863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3737DD"/>
              </a:solidFill>
              <a:latin typeface="Calibri"/>
              <a:ea typeface="Calibri"/>
              <a:cs typeface="Calibri"/>
              <a:sym typeface="Calibri"/>
            </a:endParaRPr>
          </a:p>
        </p:txBody>
      </p:sp>
      <p:cxnSp>
        <p:nvCxnSpPr>
          <p:cNvPr id="550" name="Google Shape;550;p69"/>
          <p:cNvCxnSpPr/>
          <p:nvPr/>
        </p:nvCxnSpPr>
        <p:spPr>
          <a:xfrm>
            <a:off x="4347764" y="2571750"/>
            <a:ext cx="448471" cy="0"/>
          </a:xfrm>
          <a:prstGeom prst="straightConnector1">
            <a:avLst/>
          </a:prstGeom>
          <a:noFill/>
          <a:ln w="76200" cap="flat" cmpd="sng">
            <a:solidFill>
              <a:srgbClr val="EC5153"/>
            </a:solidFill>
            <a:prstDash val="solid"/>
            <a:miter lim="800000"/>
            <a:headEnd type="none" w="sm" len="sm"/>
            <a:tailEnd type="none" w="sm" len="sm"/>
          </a:ln>
        </p:spPr>
      </p:cxnSp>
      <p:sp>
        <p:nvSpPr>
          <p:cNvPr id="551" name="Google Shape;551;p69"/>
          <p:cNvSpPr/>
          <p:nvPr/>
        </p:nvSpPr>
        <p:spPr>
          <a:xfrm>
            <a:off x="4229584" y="4421981"/>
            <a:ext cx="684833" cy="310295"/>
          </a:xfrm>
          <a:prstGeom prst="rect">
            <a:avLst/>
          </a:prstGeom>
          <a:solidFill>
            <a:srgbClr val="EC51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pic>
        <p:nvPicPr>
          <p:cNvPr id="552" name="Google Shape;552;p69"/>
          <p:cNvPicPr preferRelativeResize="0"/>
          <p:nvPr/>
        </p:nvPicPr>
        <p:blipFill rotWithShape="1">
          <a:blip r:embed="rId2">
            <a:alphaModFix/>
          </a:blip>
          <a:srcRect/>
          <a:stretch/>
        </p:blipFill>
        <p:spPr>
          <a:xfrm>
            <a:off x="4292996" y="4458599"/>
            <a:ext cx="558009" cy="237060"/>
          </a:xfrm>
          <a:prstGeom prst="rect">
            <a:avLst/>
          </a:prstGeom>
          <a:noFill/>
          <a:ln>
            <a:noFill/>
          </a:ln>
        </p:spPr>
      </p:pic>
      <p:sp>
        <p:nvSpPr>
          <p:cNvPr id="553" name="Google Shape;553;p69"/>
          <p:cNvSpPr txBox="1">
            <a:spLocks noGrp="1"/>
          </p:cNvSpPr>
          <p:nvPr>
            <p:ph type="title"/>
          </p:nvPr>
        </p:nvSpPr>
        <p:spPr>
          <a:xfrm>
            <a:off x="2671048" y="1366822"/>
            <a:ext cx="3806190" cy="983346"/>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300"/>
              <a:buFont typeface="Libre Franklin"/>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4" name="Google Shape;554;p69"/>
          <p:cNvSpPr txBox="1">
            <a:spLocks noGrp="1"/>
          </p:cNvSpPr>
          <p:nvPr>
            <p:ph type="body" idx="1"/>
          </p:nvPr>
        </p:nvSpPr>
        <p:spPr>
          <a:xfrm>
            <a:off x="2667476" y="2691766"/>
            <a:ext cx="3806190" cy="1186434"/>
          </a:xfrm>
          <a:prstGeom prst="rect">
            <a:avLst/>
          </a:prstGeom>
          <a:no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2000"/>
              <a:buNone/>
              <a:defRPr sz="2000">
                <a:solidFill>
                  <a:schemeClr val="lt1"/>
                </a:solidFill>
              </a:defRPr>
            </a:lvl1pPr>
            <a:lvl2pPr marL="914400" lvl="1" indent="-228600" algn="l">
              <a:lnSpc>
                <a:spcPct val="123000"/>
              </a:lnSpc>
              <a:spcBef>
                <a:spcPts val="500"/>
              </a:spcBef>
              <a:spcAft>
                <a:spcPts val="0"/>
              </a:spcAft>
              <a:buSzPts val="1500"/>
              <a:buNone/>
              <a:defRPr sz="1500">
                <a:solidFill>
                  <a:srgbClr val="888888"/>
                </a:solidFill>
              </a:defRPr>
            </a:lvl2pPr>
            <a:lvl3pPr marL="1371600" lvl="2" indent="-228600" algn="l">
              <a:lnSpc>
                <a:spcPct val="123000"/>
              </a:lnSpc>
              <a:spcBef>
                <a:spcPts val="500"/>
              </a:spcBef>
              <a:spcAft>
                <a:spcPts val="0"/>
              </a:spcAft>
              <a:buSzPts val="1400"/>
              <a:buNone/>
              <a:defRPr sz="1400">
                <a:solidFill>
                  <a:srgbClr val="888888"/>
                </a:solidFill>
              </a:defRPr>
            </a:lvl3pPr>
            <a:lvl4pPr marL="1828800" lvl="3" indent="-228600" algn="l">
              <a:lnSpc>
                <a:spcPct val="123000"/>
              </a:lnSpc>
              <a:spcBef>
                <a:spcPts val="500"/>
              </a:spcBef>
              <a:spcAft>
                <a:spcPts val="0"/>
              </a:spcAft>
              <a:buSzPts val="1200"/>
              <a:buNone/>
              <a:defRPr sz="1200">
                <a:solidFill>
                  <a:srgbClr val="888888"/>
                </a:solidFill>
              </a:defRPr>
            </a:lvl4pPr>
            <a:lvl5pPr marL="2286000" lvl="4" indent="-228600" algn="l">
              <a:lnSpc>
                <a:spcPct val="123000"/>
              </a:lnSpc>
              <a:spcBef>
                <a:spcPts val="500"/>
              </a:spcBef>
              <a:spcAft>
                <a:spcPts val="0"/>
              </a:spcAft>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55" name="Google Shape;555;p69"/>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
        <p:nvSpPr>
          <p:cNvPr id="556" name="Google Shape;556;p69"/>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57"/>
        <p:cNvGrpSpPr/>
        <p:nvPr/>
      </p:nvGrpSpPr>
      <p:grpSpPr>
        <a:xfrm>
          <a:off x="0" y="0"/>
          <a:ext cx="0" cy="0"/>
          <a:chOff x="0" y="0"/>
          <a:chExt cx="0" cy="0"/>
        </a:xfrm>
      </p:grpSpPr>
      <p:grpSp>
        <p:nvGrpSpPr>
          <p:cNvPr id="558" name="Google Shape;558;p70"/>
          <p:cNvGrpSpPr/>
          <p:nvPr/>
        </p:nvGrpSpPr>
        <p:grpSpPr>
          <a:xfrm>
            <a:off x="228601" y="4594860"/>
            <a:ext cx="8686800" cy="320036"/>
            <a:chOff x="304801" y="6126480"/>
            <a:chExt cx="11582400" cy="426715"/>
          </a:xfrm>
        </p:grpSpPr>
        <p:sp>
          <p:nvSpPr>
            <p:cNvPr id="559" name="Google Shape;559;p70"/>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560" name="Google Shape;560;p7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561" name="Google Shape;561;p7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562" name="Google Shape;562;p7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563" name="Google Shape;563;p70"/>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4" name="Google Shape;564;p70"/>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5" name="Google Shape;565;p70"/>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566"/>
        <p:cNvGrpSpPr/>
        <p:nvPr/>
      </p:nvGrpSpPr>
      <p:grpSpPr>
        <a:xfrm>
          <a:off x="0" y="0"/>
          <a:ext cx="0" cy="0"/>
          <a:chOff x="0" y="0"/>
          <a:chExt cx="0" cy="0"/>
        </a:xfrm>
      </p:grpSpPr>
      <p:sp>
        <p:nvSpPr>
          <p:cNvPr id="567" name="Google Shape;567;p71"/>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8" name="Google Shape;568;p71"/>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9" name="Google Shape;569;p71"/>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0" name="Google Shape;570;p71"/>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571" name="Google Shape;571;p71"/>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2" name="Google Shape;572;p71"/>
          <p:cNvSpPr txBox="1">
            <a:spLocks noGrp="1"/>
          </p:cNvSpPr>
          <p:nvPr>
            <p:ph type="body" idx="2"/>
          </p:nvPr>
        </p:nvSpPr>
        <p:spPr>
          <a:xfrm>
            <a:off x="228600" y="1565908"/>
            <a:ext cx="8686800"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573"/>
        <p:cNvGrpSpPr/>
        <p:nvPr/>
      </p:nvGrpSpPr>
      <p:grpSpPr>
        <a:xfrm>
          <a:off x="0" y="0"/>
          <a:ext cx="0" cy="0"/>
          <a:chOff x="0" y="0"/>
          <a:chExt cx="0" cy="0"/>
        </a:xfrm>
      </p:grpSpPr>
      <p:sp>
        <p:nvSpPr>
          <p:cNvPr id="574" name="Google Shape;574;p72"/>
          <p:cNvSpPr>
            <a:spLocks noGrp="1"/>
          </p:cNvSpPr>
          <p:nvPr>
            <p:ph type="pic" idx="2"/>
          </p:nvPr>
        </p:nvSpPr>
        <p:spPr>
          <a:xfrm>
            <a:off x="228600" y="228599"/>
            <a:ext cx="8679656" cy="2654046"/>
          </a:xfrm>
          <a:prstGeom prst="rect">
            <a:avLst/>
          </a:prstGeom>
          <a:gradFill>
            <a:gsLst>
              <a:gs pos="0">
                <a:srgbClr val="D8D8D8"/>
              </a:gs>
              <a:gs pos="72000">
                <a:srgbClr val="B2B2B2"/>
              </a:gs>
              <a:gs pos="100000">
                <a:srgbClr val="B2B2B2"/>
              </a:gs>
            </a:gsLst>
            <a:lin ang="2700000" scaled="0"/>
          </a:gradFill>
          <a:ln>
            <a:noFill/>
          </a:ln>
        </p:spPr>
      </p:sp>
      <p:sp>
        <p:nvSpPr>
          <p:cNvPr id="575" name="Google Shape;575;p72"/>
          <p:cNvSpPr/>
          <p:nvPr/>
        </p:nvSpPr>
        <p:spPr>
          <a:xfrm>
            <a:off x="228600" y="3119337"/>
            <a:ext cx="6674325" cy="1790058"/>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sp>
        <p:nvSpPr>
          <p:cNvPr id="576" name="Google Shape;576;p72"/>
          <p:cNvSpPr/>
          <p:nvPr/>
        </p:nvSpPr>
        <p:spPr>
          <a:xfrm>
            <a:off x="7144852" y="3119337"/>
            <a:ext cx="1763882" cy="1790058"/>
          </a:xfrm>
          <a:prstGeom prst="rect">
            <a:avLst/>
          </a:prstGeom>
          <a:solidFill>
            <a:srgbClr val="8FBAE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pic>
        <p:nvPicPr>
          <p:cNvPr id="577" name="Google Shape;577;p72"/>
          <p:cNvPicPr preferRelativeResize="0"/>
          <p:nvPr/>
        </p:nvPicPr>
        <p:blipFill rotWithShape="1">
          <a:blip r:embed="rId2">
            <a:alphaModFix/>
          </a:blip>
          <a:srcRect/>
          <a:stretch/>
        </p:blipFill>
        <p:spPr>
          <a:xfrm>
            <a:off x="7577453" y="3823472"/>
            <a:ext cx="898679" cy="381788"/>
          </a:xfrm>
          <a:prstGeom prst="rect">
            <a:avLst/>
          </a:prstGeom>
          <a:noFill/>
          <a:ln>
            <a:noFill/>
          </a:ln>
        </p:spPr>
      </p:pic>
      <p:cxnSp>
        <p:nvCxnSpPr>
          <p:cNvPr id="578" name="Google Shape;578;p72"/>
          <p:cNvCxnSpPr/>
          <p:nvPr/>
        </p:nvCxnSpPr>
        <p:spPr>
          <a:xfrm>
            <a:off x="547853" y="3937329"/>
            <a:ext cx="448472" cy="0"/>
          </a:xfrm>
          <a:prstGeom prst="straightConnector1">
            <a:avLst/>
          </a:prstGeom>
          <a:noFill/>
          <a:ln w="76200" cap="flat" cmpd="sng">
            <a:solidFill>
              <a:srgbClr val="EC5153"/>
            </a:solidFill>
            <a:prstDash val="solid"/>
            <a:miter lim="800000"/>
            <a:headEnd type="none" w="sm" len="sm"/>
            <a:tailEnd type="none" w="sm" len="sm"/>
          </a:ln>
        </p:spPr>
      </p:cxnSp>
      <p:sp>
        <p:nvSpPr>
          <p:cNvPr id="579" name="Google Shape;579;p72"/>
          <p:cNvSpPr txBox="1">
            <a:spLocks noGrp="1"/>
          </p:cNvSpPr>
          <p:nvPr>
            <p:ph type="ctrTitle"/>
          </p:nvPr>
        </p:nvSpPr>
        <p:spPr>
          <a:xfrm>
            <a:off x="467113" y="3299520"/>
            <a:ext cx="6199632"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Libre Franklin"/>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0" name="Google Shape;580;p72"/>
          <p:cNvSpPr txBox="1">
            <a:spLocks noGrp="1"/>
          </p:cNvSpPr>
          <p:nvPr>
            <p:ph type="subTitle" idx="1"/>
          </p:nvPr>
        </p:nvSpPr>
        <p:spPr>
          <a:xfrm>
            <a:off x="467113" y="3999217"/>
            <a:ext cx="6199632" cy="802386"/>
          </a:xfrm>
          <a:prstGeom prst="rect">
            <a:avLst/>
          </a:prstGeom>
          <a:noFill/>
          <a:ln>
            <a:noFill/>
          </a:ln>
        </p:spPr>
        <p:txBody>
          <a:bodyPr spcFirstLastPara="1" wrap="square" lIns="68575" tIns="34275" rIns="68575" bIns="34275" anchor="t" anchorCtr="0">
            <a:noAutofit/>
          </a:bodyPr>
          <a:lstStyle>
            <a:lvl1pPr lvl="0" algn="l">
              <a:lnSpc>
                <a:spcPct val="123000"/>
              </a:lnSpc>
              <a:spcBef>
                <a:spcPts val="500"/>
              </a:spcBef>
              <a:spcAft>
                <a:spcPts val="0"/>
              </a:spcAft>
              <a:buSzPts val="1800"/>
              <a:buNone/>
              <a:defRPr sz="1800">
                <a:solidFill>
                  <a:schemeClr val="lt1"/>
                </a:solidFill>
              </a:defRPr>
            </a:lvl1pPr>
            <a:lvl2pPr lvl="1" algn="ctr">
              <a:lnSpc>
                <a:spcPct val="123000"/>
              </a:lnSpc>
              <a:spcBef>
                <a:spcPts val="500"/>
              </a:spcBef>
              <a:spcAft>
                <a:spcPts val="0"/>
              </a:spcAft>
              <a:buSzPts val="1500"/>
              <a:buNone/>
              <a:defRPr sz="1500"/>
            </a:lvl2pPr>
            <a:lvl3pPr lvl="2" algn="ctr">
              <a:lnSpc>
                <a:spcPct val="123000"/>
              </a:lnSpc>
              <a:spcBef>
                <a:spcPts val="500"/>
              </a:spcBef>
              <a:spcAft>
                <a:spcPts val="0"/>
              </a:spcAft>
              <a:buSzPts val="1400"/>
              <a:buNone/>
              <a:defRPr sz="1400"/>
            </a:lvl3pPr>
            <a:lvl4pPr lvl="3" algn="ctr">
              <a:lnSpc>
                <a:spcPct val="123000"/>
              </a:lnSpc>
              <a:spcBef>
                <a:spcPts val="500"/>
              </a:spcBef>
              <a:spcAft>
                <a:spcPts val="0"/>
              </a:spcAft>
              <a:buSzPts val="1200"/>
              <a:buNone/>
              <a:defRPr sz="1200"/>
            </a:lvl4pPr>
            <a:lvl5pPr lvl="4" algn="ctr">
              <a:lnSpc>
                <a:spcPct val="123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581"/>
        <p:cNvGrpSpPr/>
        <p:nvPr/>
      </p:nvGrpSpPr>
      <p:grpSpPr>
        <a:xfrm>
          <a:off x="0" y="0"/>
          <a:ext cx="0" cy="0"/>
          <a:chOff x="0" y="0"/>
          <a:chExt cx="0" cy="0"/>
        </a:xfrm>
      </p:grpSpPr>
      <p:sp>
        <p:nvSpPr>
          <p:cNvPr id="582" name="Google Shape;582;p73"/>
          <p:cNvSpPr>
            <a:spLocks noGrp="1"/>
          </p:cNvSpPr>
          <p:nvPr>
            <p:ph type="pic" idx="2"/>
          </p:nvPr>
        </p:nvSpPr>
        <p:spPr>
          <a:xfrm>
            <a:off x="228600" y="228599"/>
            <a:ext cx="8679656" cy="2654046"/>
          </a:xfrm>
          <a:prstGeom prst="rect">
            <a:avLst/>
          </a:prstGeom>
          <a:gradFill>
            <a:gsLst>
              <a:gs pos="0">
                <a:srgbClr val="D8D8D8"/>
              </a:gs>
              <a:gs pos="72000">
                <a:srgbClr val="B2B2B2"/>
              </a:gs>
              <a:gs pos="100000">
                <a:srgbClr val="B2B2B2"/>
              </a:gs>
            </a:gsLst>
            <a:lin ang="2700000" scaled="0"/>
          </a:gradFill>
          <a:ln>
            <a:noFill/>
          </a:ln>
        </p:spPr>
      </p:sp>
      <p:sp>
        <p:nvSpPr>
          <p:cNvPr id="583" name="Google Shape;583;p73"/>
          <p:cNvSpPr/>
          <p:nvPr/>
        </p:nvSpPr>
        <p:spPr>
          <a:xfrm>
            <a:off x="2244242" y="3119337"/>
            <a:ext cx="6674325" cy="1790058"/>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sp>
        <p:nvSpPr>
          <p:cNvPr id="584" name="Google Shape;584;p73"/>
          <p:cNvSpPr/>
          <p:nvPr/>
        </p:nvSpPr>
        <p:spPr>
          <a:xfrm>
            <a:off x="228600" y="3119337"/>
            <a:ext cx="1763882" cy="1790058"/>
          </a:xfrm>
          <a:prstGeom prst="rect">
            <a:avLst/>
          </a:prstGeom>
          <a:solidFill>
            <a:srgbClr val="8FBAE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pic>
        <p:nvPicPr>
          <p:cNvPr id="585" name="Google Shape;585;p73"/>
          <p:cNvPicPr preferRelativeResize="0"/>
          <p:nvPr/>
        </p:nvPicPr>
        <p:blipFill rotWithShape="1">
          <a:blip r:embed="rId2">
            <a:alphaModFix/>
          </a:blip>
          <a:srcRect/>
          <a:stretch/>
        </p:blipFill>
        <p:spPr>
          <a:xfrm>
            <a:off x="661202" y="3823472"/>
            <a:ext cx="898679" cy="381788"/>
          </a:xfrm>
          <a:prstGeom prst="rect">
            <a:avLst/>
          </a:prstGeom>
          <a:noFill/>
          <a:ln>
            <a:noFill/>
          </a:ln>
        </p:spPr>
      </p:pic>
      <p:cxnSp>
        <p:nvCxnSpPr>
          <p:cNvPr id="586" name="Google Shape;586;p73"/>
          <p:cNvCxnSpPr/>
          <p:nvPr/>
        </p:nvCxnSpPr>
        <p:spPr>
          <a:xfrm>
            <a:off x="2563496" y="3937329"/>
            <a:ext cx="448472" cy="0"/>
          </a:xfrm>
          <a:prstGeom prst="straightConnector1">
            <a:avLst/>
          </a:prstGeom>
          <a:noFill/>
          <a:ln w="76200" cap="flat" cmpd="sng">
            <a:solidFill>
              <a:srgbClr val="EC5153"/>
            </a:solidFill>
            <a:prstDash val="solid"/>
            <a:miter lim="800000"/>
            <a:headEnd type="none" w="sm" len="sm"/>
            <a:tailEnd type="none" w="sm" len="sm"/>
          </a:ln>
        </p:spPr>
      </p:cxnSp>
      <p:sp>
        <p:nvSpPr>
          <p:cNvPr id="587" name="Google Shape;587;p73"/>
          <p:cNvSpPr txBox="1">
            <a:spLocks noGrp="1"/>
          </p:cNvSpPr>
          <p:nvPr>
            <p:ph type="ctrTitle"/>
          </p:nvPr>
        </p:nvSpPr>
        <p:spPr>
          <a:xfrm>
            <a:off x="2482755" y="3299520"/>
            <a:ext cx="6199632"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Libre Franklin"/>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8" name="Google Shape;588;p73"/>
          <p:cNvSpPr txBox="1">
            <a:spLocks noGrp="1"/>
          </p:cNvSpPr>
          <p:nvPr>
            <p:ph type="subTitle" idx="1"/>
          </p:nvPr>
        </p:nvSpPr>
        <p:spPr>
          <a:xfrm>
            <a:off x="2482755" y="3999217"/>
            <a:ext cx="6199632" cy="802386"/>
          </a:xfrm>
          <a:prstGeom prst="rect">
            <a:avLst/>
          </a:prstGeom>
          <a:noFill/>
          <a:ln>
            <a:noFill/>
          </a:ln>
        </p:spPr>
        <p:txBody>
          <a:bodyPr spcFirstLastPara="1" wrap="square" lIns="68575" tIns="34275" rIns="68575" bIns="34275" anchor="t" anchorCtr="0">
            <a:noAutofit/>
          </a:bodyPr>
          <a:lstStyle>
            <a:lvl1pPr lvl="0" algn="l">
              <a:lnSpc>
                <a:spcPct val="123000"/>
              </a:lnSpc>
              <a:spcBef>
                <a:spcPts val="500"/>
              </a:spcBef>
              <a:spcAft>
                <a:spcPts val="0"/>
              </a:spcAft>
              <a:buSzPts val="1800"/>
              <a:buNone/>
              <a:defRPr sz="1800">
                <a:solidFill>
                  <a:schemeClr val="lt1"/>
                </a:solidFill>
              </a:defRPr>
            </a:lvl1pPr>
            <a:lvl2pPr lvl="1" algn="ctr">
              <a:lnSpc>
                <a:spcPct val="123000"/>
              </a:lnSpc>
              <a:spcBef>
                <a:spcPts val="500"/>
              </a:spcBef>
              <a:spcAft>
                <a:spcPts val="0"/>
              </a:spcAft>
              <a:buSzPts val="1500"/>
              <a:buNone/>
              <a:defRPr sz="1500"/>
            </a:lvl2pPr>
            <a:lvl3pPr lvl="2" algn="ctr">
              <a:lnSpc>
                <a:spcPct val="123000"/>
              </a:lnSpc>
              <a:spcBef>
                <a:spcPts val="500"/>
              </a:spcBef>
              <a:spcAft>
                <a:spcPts val="0"/>
              </a:spcAft>
              <a:buSzPts val="1400"/>
              <a:buNone/>
              <a:defRPr sz="1400"/>
            </a:lvl3pPr>
            <a:lvl4pPr lvl="3" algn="ctr">
              <a:lnSpc>
                <a:spcPct val="123000"/>
              </a:lnSpc>
              <a:spcBef>
                <a:spcPts val="500"/>
              </a:spcBef>
              <a:spcAft>
                <a:spcPts val="0"/>
              </a:spcAft>
              <a:buSzPts val="1200"/>
              <a:buNone/>
              <a:defRPr sz="1200"/>
            </a:lvl4pPr>
            <a:lvl5pPr lvl="4" algn="ctr">
              <a:lnSpc>
                <a:spcPct val="123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589"/>
        <p:cNvGrpSpPr/>
        <p:nvPr/>
      </p:nvGrpSpPr>
      <p:grpSpPr>
        <a:xfrm>
          <a:off x="0" y="0"/>
          <a:ext cx="0" cy="0"/>
          <a:chOff x="0" y="0"/>
          <a:chExt cx="0" cy="0"/>
        </a:xfrm>
      </p:grpSpPr>
      <p:sp>
        <p:nvSpPr>
          <p:cNvPr id="590" name="Google Shape;590;p74"/>
          <p:cNvSpPr/>
          <p:nvPr/>
        </p:nvSpPr>
        <p:spPr>
          <a:xfrm>
            <a:off x="228600" y="228600"/>
            <a:ext cx="8686800" cy="4686300"/>
          </a:xfrm>
          <a:prstGeom prst="rect">
            <a:avLst/>
          </a:prstGeom>
          <a:solidFill>
            <a:srgbClr val="EC51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3737DD"/>
              </a:solidFill>
              <a:latin typeface="Calibri"/>
              <a:ea typeface="Calibri"/>
              <a:cs typeface="Calibri"/>
              <a:sym typeface="Calibri"/>
            </a:endParaRPr>
          </a:p>
        </p:txBody>
      </p:sp>
      <p:cxnSp>
        <p:nvCxnSpPr>
          <p:cNvPr id="591" name="Google Shape;591;p74"/>
          <p:cNvCxnSpPr/>
          <p:nvPr/>
        </p:nvCxnSpPr>
        <p:spPr>
          <a:xfrm>
            <a:off x="4347764" y="2571750"/>
            <a:ext cx="448471" cy="0"/>
          </a:xfrm>
          <a:prstGeom prst="straightConnector1">
            <a:avLst/>
          </a:prstGeom>
          <a:noFill/>
          <a:ln w="76200" cap="flat" cmpd="sng">
            <a:solidFill>
              <a:srgbClr val="1A497F"/>
            </a:solidFill>
            <a:prstDash val="solid"/>
            <a:miter lim="800000"/>
            <a:headEnd type="none" w="sm" len="sm"/>
            <a:tailEnd type="none" w="sm" len="sm"/>
          </a:ln>
        </p:spPr>
      </p:cxnSp>
      <p:sp>
        <p:nvSpPr>
          <p:cNvPr id="592" name="Google Shape;592;p74"/>
          <p:cNvSpPr/>
          <p:nvPr/>
        </p:nvSpPr>
        <p:spPr>
          <a:xfrm>
            <a:off x="4229584" y="4421981"/>
            <a:ext cx="684833" cy="31029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pic>
        <p:nvPicPr>
          <p:cNvPr id="593" name="Google Shape;593;p74"/>
          <p:cNvPicPr preferRelativeResize="0"/>
          <p:nvPr/>
        </p:nvPicPr>
        <p:blipFill rotWithShape="1">
          <a:blip r:embed="rId2">
            <a:alphaModFix/>
          </a:blip>
          <a:srcRect/>
          <a:stretch/>
        </p:blipFill>
        <p:spPr>
          <a:xfrm>
            <a:off x="4292996" y="4458599"/>
            <a:ext cx="558009" cy="237060"/>
          </a:xfrm>
          <a:prstGeom prst="rect">
            <a:avLst/>
          </a:prstGeom>
          <a:noFill/>
          <a:ln>
            <a:noFill/>
          </a:ln>
        </p:spPr>
      </p:pic>
      <p:sp>
        <p:nvSpPr>
          <p:cNvPr id="594" name="Google Shape;594;p74"/>
          <p:cNvSpPr txBox="1">
            <a:spLocks noGrp="1"/>
          </p:cNvSpPr>
          <p:nvPr>
            <p:ph type="title"/>
          </p:nvPr>
        </p:nvSpPr>
        <p:spPr>
          <a:xfrm>
            <a:off x="2671048" y="1366822"/>
            <a:ext cx="3806190" cy="983346"/>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300"/>
              <a:buFont typeface="Libre Franklin"/>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5" name="Google Shape;595;p74"/>
          <p:cNvSpPr txBox="1">
            <a:spLocks noGrp="1"/>
          </p:cNvSpPr>
          <p:nvPr>
            <p:ph type="body" idx="1"/>
          </p:nvPr>
        </p:nvSpPr>
        <p:spPr>
          <a:xfrm>
            <a:off x="2667476" y="2691766"/>
            <a:ext cx="3806190" cy="1186434"/>
          </a:xfrm>
          <a:prstGeom prst="rect">
            <a:avLst/>
          </a:prstGeom>
          <a:no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2000"/>
              <a:buNone/>
              <a:defRPr sz="2000">
                <a:solidFill>
                  <a:schemeClr val="lt1"/>
                </a:solidFill>
              </a:defRPr>
            </a:lvl1pPr>
            <a:lvl2pPr marL="914400" lvl="1" indent="-228600" algn="l">
              <a:lnSpc>
                <a:spcPct val="123000"/>
              </a:lnSpc>
              <a:spcBef>
                <a:spcPts val="500"/>
              </a:spcBef>
              <a:spcAft>
                <a:spcPts val="0"/>
              </a:spcAft>
              <a:buSzPts val="1500"/>
              <a:buNone/>
              <a:defRPr sz="1500">
                <a:solidFill>
                  <a:srgbClr val="888888"/>
                </a:solidFill>
              </a:defRPr>
            </a:lvl2pPr>
            <a:lvl3pPr marL="1371600" lvl="2" indent="-228600" algn="l">
              <a:lnSpc>
                <a:spcPct val="123000"/>
              </a:lnSpc>
              <a:spcBef>
                <a:spcPts val="500"/>
              </a:spcBef>
              <a:spcAft>
                <a:spcPts val="0"/>
              </a:spcAft>
              <a:buSzPts val="1400"/>
              <a:buNone/>
              <a:defRPr sz="1400">
                <a:solidFill>
                  <a:srgbClr val="888888"/>
                </a:solidFill>
              </a:defRPr>
            </a:lvl3pPr>
            <a:lvl4pPr marL="1828800" lvl="3" indent="-228600" algn="l">
              <a:lnSpc>
                <a:spcPct val="123000"/>
              </a:lnSpc>
              <a:spcBef>
                <a:spcPts val="500"/>
              </a:spcBef>
              <a:spcAft>
                <a:spcPts val="0"/>
              </a:spcAft>
              <a:buSzPts val="1200"/>
              <a:buNone/>
              <a:defRPr sz="1200">
                <a:solidFill>
                  <a:srgbClr val="888888"/>
                </a:solidFill>
              </a:defRPr>
            </a:lvl4pPr>
            <a:lvl5pPr marL="2286000" lvl="4" indent="-228600" algn="l">
              <a:lnSpc>
                <a:spcPct val="123000"/>
              </a:lnSpc>
              <a:spcBef>
                <a:spcPts val="500"/>
              </a:spcBef>
              <a:spcAft>
                <a:spcPts val="0"/>
              </a:spcAft>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96" name="Google Shape;596;p74"/>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
        <p:nvSpPr>
          <p:cNvPr id="597" name="Google Shape;597;p74"/>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607"/>
        <p:cNvGrpSpPr/>
        <p:nvPr/>
      </p:nvGrpSpPr>
      <p:grpSpPr>
        <a:xfrm>
          <a:off x="0" y="0"/>
          <a:ext cx="0" cy="0"/>
          <a:chOff x="0" y="0"/>
          <a:chExt cx="0" cy="0"/>
        </a:xfrm>
      </p:grpSpPr>
      <p:sp>
        <p:nvSpPr>
          <p:cNvPr id="608" name="Google Shape;608;p76"/>
          <p:cNvSpPr/>
          <p:nvPr/>
        </p:nvSpPr>
        <p:spPr>
          <a:xfrm>
            <a:off x="228600" y="228600"/>
            <a:ext cx="8686800" cy="4686300"/>
          </a:xfrm>
          <a:prstGeom prst="rect">
            <a:avLst/>
          </a:prstGeom>
          <a:solidFill>
            <a:srgbClr val="FFC70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3737DD"/>
              </a:solidFill>
              <a:latin typeface="Calibri"/>
              <a:ea typeface="Calibri"/>
              <a:cs typeface="Calibri"/>
              <a:sym typeface="Calibri"/>
            </a:endParaRPr>
          </a:p>
        </p:txBody>
      </p:sp>
      <p:cxnSp>
        <p:nvCxnSpPr>
          <p:cNvPr id="609" name="Google Shape;609;p76"/>
          <p:cNvCxnSpPr/>
          <p:nvPr/>
        </p:nvCxnSpPr>
        <p:spPr>
          <a:xfrm>
            <a:off x="4347764" y="2571750"/>
            <a:ext cx="448471" cy="0"/>
          </a:xfrm>
          <a:prstGeom prst="straightConnector1">
            <a:avLst/>
          </a:prstGeom>
          <a:noFill/>
          <a:ln w="76200" cap="flat" cmpd="sng">
            <a:solidFill>
              <a:schemeClr val="accent5"/>
            </a:solidFill>
            <a:prstDash val="solid"/>
            <a:miter lim="800000"/>
            <a:headEnd type="none" w="sm" len="sm"/>
            <a:tailEnd type="none" w="sm" len="sm"/>
          </a:ln>
        </p:spPr>
      </p:cxnSp>
      <p:sp>
        <p:nvSpPr>
          <p:cNvPr id="610" name="Google Shape;610;p76"/>
          <p:cNvSpPr/>
          <p:nvPr/>
        </p:nvSpPr>
        <p:spPr>
          <a:xfrm>
            <a:off x="4229584" y="4421981"/>
            <a:ext cx="684833" cy="310295"/>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700"/>
              <a:buFont typeface="Libre Franklin"/>
              <a:buNone/>
            </a:pPr>
            <a:endParaRPr sz="700" b="0" i="0" u="none" strike="noStrike" cap="none">
              <a:solidFill>
                <a:srgbClr val="FFFFFF"/>
              </a:solidFill>
              <a:latin typeface="Calibri"/>
              <a:ea typeface="Calibri"/>
              <a:cs typeface="Calibri"/>
              <a:sym typeface="Calibri"/>
            </a:endParaRPr>
          </a:p>
        </p:txBody>
      </p:sp>
      <p:pic>
        <p:nvPicPr>
          <p:cNvPr id="611" name="Google Shape;611;p76"/>
          <p:cNvPicPr preferRelativeResize="0"/>
          <p:nvPr/>
        </p:nvPicPr>
        <p:blipFill rotWithShape="1">
          <a:blip r:embed="rId2">
            <a:alphaModFix/>
          </a:blip>
          <a:srcRect/>
          <a:stretch/>
        </p:blipFill>
        <p:spPr>
          <a:xfrm>
            <a:off x="4292996" y="4458599"/>
            <a:ext cx="558009" cy="237060"/>
          </a:xfrm>
          <a:prstGeom prst="rect">
            <a:avLst/>
          </a:prstGeom>
          <a:noFill/>
          <a:ln>
            <a:noFill/>
          </a:ln>
        </p:spPr>
      </p:pic>
      <p:sp>
        <p:nvSpPr>
          <p:cNvPr id="612" name="Google Shape;612;p76"/>
          <p:cNvSpPr txBox="1">
            <a:spLocks noGrp="1"/>
          </p:cNvSpPr>
          <p:nvPr>
            <p:ph type="title"/>
          </p:nvPr>
        </p:nvSpPr>
        <p:spPr>
          <a:xfrm>
            <a:off x="2671048" y="1366822"/>
            <a:ext cx="3806190" cy="983346"/>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300"/>
              <a:buFont typeface="Libre Franklin"/>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3" name="Google Shape;613;p76"/>
          <p:cNvSpPr txBox="1">
            <a:spLocks noGrp="1"/>
          </p:cNvSpPr>
          <p:nvPr>
            <p:ph type="body" idx="1"/>
          </p:nvPr>
        </p:nvSpPr>
        <p:spPr>
          <a:xfrm>
            <a:off x="2667476" y="2691766"/>
            <a:ext cx="3806190" cy="1186434"/>
          </a:xfrm>
          <a:prstGeom prst="rect">
            <a:avLst/>
          </a:prstGeom>
          <a:no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2000"/>
              <a:buNone/>
              <a:defRPr sz="2000">
                <a:solidFill>
                  <a:schemeClr val="lt1"/>
                </a:solidFill>
              </a:defRPr>
            </a:lvl1pPr>
            <a:lvl2pPr marL="914400" lvl="1" indent="-228600" algn="l">
              <a:lnSpc>
                <a:spcPct val="123000"/>
              </a:lnSpc>
              <a:spcBef>
                <a:spcPts val="500"/>
              </a:spcBef>
              <a:spcAft>
                <a:spcPts val="0"/>
              </a:spcAft>
              <a:buSzPts val="1500"/>
              <a:buNone/>
              <a:defRPr sz="1500">
                <a:solidFill>
                  <a:srgbClr val="888888"/>
                </a:solidFill>
              </a:defRPr>
            </a:lvl2pPr>
            <a:lvl3pPr marL="1371600" lvl="2" indent="-228600" algn="l">
              <a:lnSpc>
                <a:spcPct val="123000"/>
              </a:lnSpc>
              <a:spcBef>
                <a:spcPts val="500"/>
              </a:spcBef>
              <a:spcAft>
                <a:spcPts val="0"/>
              </a:spcAft>
              <a:buSzPts val="1400"/>
              <a:buNone/>
              <a:defRPr sz="1400">
                <a:solidFill>
                  <a:srgbClr val="888888"/>
                </a:solidFill>
              </a:defRPr>
            </a:lvl3pPr>
            <a:lvl4pPr marL="1828800" lvl="3" indent="-228600" algn="l">
              <a:lnSpc>
                <a:spcPct val="123000"/>
              </a:lnSpc>
              <a:spcBef>
                <a:spcPts val="500"/>
              </a:spcBef>
              <a:spcAft>
                <a:spcPts val="0"/>
              </a:spcAft>
              <a:buSzPts val="1200"/>
              <a:buNone/>
              <a:defRPr sz="1200">
                <a:solidFill>
                  <a:srgbClr val="888888"/>
                </a:solidFill>
              </a:defRPr>
            </a:lvl4pPr>
            <a:lvl5pPr marL="2286000" lvl="4" indent="-228600" algn="l">
              <a:lnSpc>
                <a:spcPct val="123000"/>
              </a:lnSpc>
              <a:spcBef>
                <a:spcPts val="500"/>
              </a:spcBef>
              <a:spcAft>
                <a:spcPts val="0"/>
              </a:spcAft>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14" name="Google Shape;614;p76"/>
          <p:cNvSpPr/>
          <p:nvPr/>
        </p:nvSpPr>
        <p:spPr>
          <a:xfrm>
            <a:off x="7388363" y="580183"/>
            <a:ext cx="1527037" cy="3982764"/>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
        <p:nvSpPr>
          <p:cNvPr id="615" name="Google Shape;615;p76"/>
          <p:cNvSpPr/>
          <p:nvPr/>
        </p:nvSpPr>
        <p:spPr>
          <a:xfrm>
            <a:off x="228600" y="580430"/>
            <a:ext cx="1519198" cy="3975674"/>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623"/>
        <p:cNvGrpSpPr/>
        <p:nvPr/>
      </p:nvGrpSpPr>
      <p:grpSpPr>
        <a:xfrm>
          <a:off x="0" y="0"/>
          <a:ext cx="0" cy="0"/>
          <a:chOff x="0" y="0"/>
          <a:chExt cx="0" cy="0"/>
        </a:xfrm>
      </p:grpSpPr>
      <p:sp>
        <p:nvSpPr>
          <p:cNvPr id="624" name="Google Shape;624;p78"/>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5" name="Google Shape;625;p78"/>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6" name="Google Shape;626;p78"/>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7" name="Google Shape;627;p78"/>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28" name="Google Shape;628;p78"/>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9" name="Google Shape;629;p78"/>
          <p:cNvSpPr txBox="1">
            <a:spLocks noGrp="1"/>
          </p:cNvSpPr>
          <p:nvPr>
            <p:ph type="body" idx="2"/>
          </p:nvPr>
        </p:nvSpPr>
        <p:spPr>
          <a:xfrm>
            <a:off x="228600" y="1565908"/>
            <a:ext cx="8686800"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630"/>
        <p:cNvGrpSpPr/>
        <p:nvPr/>
      </p:nvGrpSpPr>
      <p:grpSpPr>
        <a:xfrm>
          <a:off x="0" y="0"/>
          <a:ext cx="0" cy="0"/>
          <a:chOff x="0" y="0"/>
          <a:chExt cx="0" cy="0"/>
        </a:xfrm>
      </p:grpSpPr>
      <p:sp>
        <p:nvSpPr>
          <p:cNvPr id="631" name="Google Shape;631;p79"/>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2" name="Google Shape;632;p79"/>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3" name="Google Shape;633;p79"/>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4" name="Google Shape;634;p79"/>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35" name="Google Shape;635;p79"/>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6" name="Google Shape;636;p79"/>
          <p:cNvSpPr txBox="1">
            <a:spLocks noGrp="1"/>
          </p:cNvSpPr>
          <p:nvPr>
            <p:ph type="body" idx="2"/>
          </p:nvPr>
        </p:nvSpPr>
        <p:spPr>
          <a:xfrm>
            <a:off x="228600" y="1565908"/>
            <a:ext cx="8686800"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637"/>
        <p:cNvGrpSpPr/>
        <p:nvPr/>
      </p:nvGrpSpPr>
      <p:grpSpPr>
        <a:xfrm>
          <a:off x="0" y="0"/>
          <a:ext cx="0" cy="0"/>
          <a:chOff x="0" y="0"/>
          <a:chExt cx="0" cy="0"/>
        </a:xfrm>
      </p:grpSpPr>
      <p:sp>
        <p:nvSpPr>
          <p:cNvPr id="638" name="Google Shape;638;p80"/>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9" name="Google Shape;639;p80"/>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0" name="Google Shape;640;p80"/>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1" name="Google Shape;641;p80"/>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42" name="Google Shape;642;p80"/>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3" name="Google Shape;643;p80"/>
          <p:cNvSpPr txBox="1">
            <a:spLocks noGrp="1"/>
          </p:cNvSpPr>
          <p:nvPr>
            <p:ph type="body" idx="2"/>
          </p:nvPr>
        </p:nvSpPr>
        <p:spPr>
          <a:xfrm>
            <a:off x="228600" y="1564481"/>
            <a:ext cx="8686800" cy="2778919"/>
          </a:xfrm>
          <a:prstGeom prst="rect">
            <a:avLst/>
          </a:prstGeom>
          <a:noFill/>
          <a:ln>
            <a:noFill/>
          </a:ln>
        </p:spPr>
        <p:txBody>
          <a:bodyPr spcFirstLastPara="1" wrap="square" lIns="68575" tIns="34275" rIns="68575" bIns="34275" anchor="t" anchorCtr="0">
            <a:noAutofit/>
          </a:bodyPr>
          <a:lstStyle>
            <a:lvl1pPr marL="457200" lvl="0" indent="-317500" algn="l">
              <a:lnSpc>
                <a:spcPct val="123000"/>
              </a:lnSpc>
              <a:spcBef>
                <a:spcPts val="500"/>
              </a:spcBef>
              <a:spcAft>
                <a:spcPts val="0"/>
              </a:spcAft>
              <a:buSzPts val="1400"/>
              <a:buChar char="•"/>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lumns Bullet Points">
  <p:cSld name="Two Columns Bullet Points">
    <p:spTree>
      <p:nvGrpSpPr>
        <p:cNvPr id="1" name="Shape 644"/>
        <p:cNvGrpSpPr/>
        <p:nvPr/>
      </p:nvGrpSpPr>
      <p:grpSpPr>
        <a:xfrm>
          <a:off x="0" y="0"/>
          <a:ext cx="0" cy="0"/>
          <a:chOff x="0" y="0"/>
          <a:chExt cx="0" cy="0"/>
        </a:xfrm>
      </p:grpSpPr>
      <p:sp>
        <p:nvSpPr>
          <p:cNvPr id="645" name="Google Shape;645;p81"/>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6" name="Google Shape;646;p81"/>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7" name="Google Shape;647;p81"/>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8" name="Google Shape;648;p81"/>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49" name="Google Shape;649;p81"/>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0" name="Google Shape;650;p81"/>
          <p:cNvSpPr txBox="1">
            <a:spLocks noGrp="1"/>
          </p:cNvSpPr>
          <p:nvPr>
            <p:ph type="body" idx="2"/>
          </p:nvPr>
        </p:nvSpPr>
        <p:spPr>
          <a:xfrm>
            <a:off x="228600" y="1564481"/>
            <a:ext cx="4157663" cy="2778919"/>
          </a:xfrm>
          <a:prstGeom prst="rect">
            <a:avLst/>
          </a:prstGeom>
          <a:noFill/>
          <a:ln>
            <a:noFill/>
          </a:ln>
        </p:spPr>
        <p:txBody>
          <a:bodyPr spcFirstLastPara="1" wrap="square" lIns="68575" tIns="34275" rIns="68575" bIns="34275" anchor="t" anchorCtr="0">
            <a:noAutofit/>
          </a:bodyPr>
          <a:lstStyle>
            <a:lvl1pPr marL="457200" lvl="0" indent="-317500" algn="l">
              <a:lnSpc>
                <a:spcPct val="123000"/>
              </a:lnSpc>
              <a:spcBef>
                <a:spcPts val="500"/>
              </a:spcBef>
              <a:spcAft>
                <a:spcPts val="0"/>
              </a:spcAft>
              <a:buSzPts val="1400"/>
              <a:buChar char="•"/>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1" name="Google Shape;651;p81"/>
          <p:cNvSpPr txBox="1">
            <a:spLocks noGrp="1"/>
          </p:cNvSpPr>
          <p:nvPr>
            <p:ph type="body" idx="3"/>
          </p:nvPr>
        </p:nvSpPr>
        <p:spPr>
          <a:xfrm>
            <a:off x="4755452" y="1564481"/>
            <a:ext cx="4159949" cy="2778919"/>
          </a:xfrm>
          <a:prstGeom prst="rect">
            <a:avLst/>
          </a:prstGeom>
          <a:noFill/>
          <a:ln>
            <a:noFill/>
          </a:ln>
        </p:spPr>
        <p:txBody>
          <a:bodyPr spcFirstLastPara="1" wrap="square" lIns="68575" tIns="34275" rIns="68575" bIns="34275" anchor="t" anchorCtr="0">
            <a:noAutofit/>
          </a:bodyPr>
          <a:lstStyle>
            <a:lvl1pPr marL="457200" lvl="0" indent="-317500" algn="l">
              <a:lnSpc>
                <a:spcPct val="123000"/>
              </a:lnSpc>
              <a:spcBef>
                <a:spcPts val="500"/>
              </a:spcBef>
              <a:spcAft>
                <a:spcPts val="0"/>
              </a:spcAft>
              <a:buSzPts val="1400"/>
              <a:buChar char="•"/>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652"/>
        <p:cNvGrpSpPr/>
        <p:nvPr/>
      </p:nvGrpSpPr>
      <p:grpSpPr>
        <a:xfrm>
          <a:off x="0" y="0"/>
          <a:ext cx="0" cy="0"/>
          <a:chOff x="0" y="0"/>
          <a:chExt cx="0" cy="0"/>
        </a:xfrm>
      </p:grpSpPr>
      <p:sp>
        <p:nvSpPr>
          <p:cNvPr id="653" name="Google Shape;653;p82"/>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4" name="Google Shape;654;p82"/>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5" name="Google Shape;655;p82"/>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6" name="Google Shape;656;p82"/>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57" name="Google Shape;657;p82"/>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8" name="Google Shape;658;p82"/>
          <p:cNvSpPr txBox="1">
            <a:spLocks noGrp="1"/>
          </p:cNvSpPr>
          <p:nvPr>
            <p:ph type="body" idx="2"/>
          </p:nvPr>
        </p:nvSpPr>
        <p:spPr>
          <a:xfrm>
            <a:off x="228600" y="1565908"/>
            <a:ext cx="4112514"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9" name="Google Shape;659;p82"/>
          <p:cNvSpPr>
            <a:spLocks noGrp="1"/>
          </p:cNvSpPr>
          <p:nvPr>
            <p:ph type="pic" idx="3"/>
          </p:nvPr>
        </p:nvSpPr>
        <p:spPr>
          <a:xfrm>
            <a:off x="4572000" y="1564481"/>
            <a:ext cx="4343400" cy="277748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xts and Image on the Right 2">
  <p:cSld name="Texts and Image on the Right 2">
    <p:spTree>
      <p:nvGrpSpPr>
        <p:cNvPr id="1" name="Shape 660"/>
        <p:cNvGrpSpPr/>
        <p:nvPr/>
      </p:nvGrpSpPr>
      <p:grpSpPr>
        <a:xfrm>
          <a:off x="0" y="0"/>
          <a:ext cx="0" cy="0"/>
          <a:chOff x="0" y="0"/>
          <a:chExt cx="0" cy="0"/>
        </a:xfrm>
      </p:grpSpPr>
      <p:sp>
        <p:nvSpPr>
          <p:cNvPr id="661" name="Google Shape;661;p83"/>
          <p:cNvSpPr txBox="1">
            <a:spLocks noGrp="1"/>
          </p:cNvSpPr>
          <p:nvPr>
            <p:ph type="title"/>
          </p:nvPr>
        </p:nvSpPr>
        <p:spPr>
          <a:xfrm>
            <a:off x="228600" y="129643"/>
            <a:ext cx="4112514"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Libre Franklin"/>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2" name="Google Shape;662;p83"/>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3" name="Google Shape;663;p83"/>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4" name="Google Shape;664;p83"/>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65" name="Google Shape;665;p83"/>
          <p:cNvSpPr txBox="1">
            <a:spLocks noGrp="1"/>
          </p:cNvSpPr>
          <p:nvPr>
            <p:ph type="body" idx="1"/>
          </p:nvPr>
        </p:nvSpPr>
        <p:spPr>
          <a:xfrm>
            <a:off x="228600" y="773455"/>
            <a:ext cx="4112514"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6" name="Google Shape;666;p83"/>
          <p:cNvSpPr txBox="1">
            <a:spLocks noGrp="1"/>
          </p:cNvSpPr>
          <p:nvPr>
            <p:ph type="body" idx="2"/>
          </p:nvPr>
        </p:nvSpPr>
        <p:spPr>
          <a:xfrm>
            <a:off x="228600" y="1565908"/>
            <a:ext cx="4112514"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7" name="Google Shape;667;p83"/>
          <p:cNvSpPr>
            <a:spLocks noGrp="1"/>
          </p:cNvSpPr>
          <p:nvPr>
            <p:ph type="pic" idx="3"/>
          </p:nvPr>
        </p:nvSpPr>
        <p:spPr>
          <a:xfrm>
            <a:off x="4574286" y="228600"/>
            <a:ext cx="4341114" cy="4114798"/>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668"/>
        <p:cNvGrpSpPr/>
        <p:nvPr/>
      </p:nvGrpSpPr>
      <p:grpSpPr>
        <a:xfrm>
          <a:off x="0" y="0"/>
          <a:ext cx="0" cy="0"/>
          <a:chOff x="0" y="0"/>
          <a:chExt cx="0" cy="0"/>
        </a:xfrm>
      </p:grpSpPr>
      <p:sp>
        <p:nvSpPr>
          <p:cNvPr id="669" name="Google Shape;669;p84"/>
          <p:cNvSpPr/>
          <p:nvPr/>
        </p:nvSpPr>
        <p:spPr>
          <a:xfrm>
            <a:off x="228600" y="228600"/>
            <a:ext cx="4343400" cy="411479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
        <p:nvSpPr>
          <p:cNvPr id="670" name="Google Shape;670;p84"/>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1" name="Google Shape;671;p84"/>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2" name="Google Shape;672;p84"/>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73" name="Google Shape;673;p84"/>
          <p:cNvSpPr txBox="1">
            <a:spLocks noGrp="1"/>
          </p:cNvSpPr>
          <p:nvPr>
            <p:ph type="body" idx="1"/>
          </p:nvPr>
        </p:nvSpPr>
        <p:spPr>
          <a:xfrm>
            <a:off x="586931" y="543082"/>
            <a:ext cx="3552177" cy="92546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lt1"/>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4" name="Google Shape;674;p84"/>
          <p:cNvSpPr>
            <a:spLocks noGrp="1"/>
          </p:cNvSpPr>
          <p:nvPr>
            <p:ph type="pic" idx="2"/>
          </p:nvPr>
        </p:nvSpPr>
        <p:spPr>
          <a:xfrm>
            <a:off x="4574286" y="228600"/>
            <a:ext cx="4341114" cy="4114798"/>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xts and Image on the Left 1">
  <p:cSld name="Texts and Image on the Left 1">
    <p:spTree>
      <p:nvGrpSpPr>
        <p:cNvPr id="1" name="Shape 675"/>
        <p:cNvGrpSpPr/>
        <p:nvPr/>
      </p:nvGrpSpPr>
      <p:grpSpPr>
        <a:xfrm>
          <a:off x="0" y="0"/>
          <a:ext cx="0" cy="0"/>
          <a:chOff x="0" y="0"/>
          <a:chExt cx="0" cy="0"/>
        </a:xfrm>
      </p:grpSpPr>
      <p:sp>
        <p:nvSpPr>
          <p:cNvPr id="676" name="Google Shape;676;p85"/>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7" name="Google Shape;677;p85"/>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8" name="Google Shape;678;p85"/>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9" name="Google Shape;679;p85"/>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80" name="Google Shape;680;p85"/>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1" name="Google Shape;681;p85"/>
          <p:cNvSpPr txBox="1">
            <a:spLocks noGrp="1"/>
          </p:cNvSpPr>
          <p:nvPr>
            <p:ph type="body" idx="2"/>
          </p:nvPr>
        </p:nvSpPr>
        <p:spPr>
          <a:xfrm>
            <a:off x="4800600" y="1565908"/>
            <a:ext cx="4114800"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2" name="Google Shape;682;p85"/>
          <p:cNvSpPr>
            <a:spLocks noGrp="1"/>
          </p:cNvSpPr>
          <p:nvPr>
            <p:ph type="pic" idx="3"/>
          </p:nvPr>
        </p:nvSpPr>
        <p:spPr>
          <a:xfrm>
            <a:off x="228600" y="1564481"/>
            <a:ext cx="4343400" cy="277748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xts and Image on the Left 2">
  <p:cSld name="Texts and Image on the Left 2">
    <p:spTree>
      <p:nvGrpSpPr>
        <p:cNvPr id="1" name="Shape 683"/>
        <p:cNvGrpSpPr/>
        <p:nvPr/>
      </p:nvGrpSpPr>
      <p:grpSpPr>
        <a:xfrm>
          <a:off x="0" y="0"/>
          <a:ext cx="0" cy="0"/>
          <a:chOff x="0" y="0"/>
          <a:chExt cx="0" cy="0"/>
        </a:xfrm>
      </p:grpSpPr>
      <p:cxnSp>
        <p:nvCxnSpPr>
          <p:cNvPr id="684" name="Google Shape;684;p86"/>
          <p:cNvCxnSpPr/>
          <p:nvPr/>
        </p:nvCxnSpPr>
        <p:spPr>
          <a:xfrm>
            <a:off x="4862374" y="717896"/>
            <a:ext cx="448472" cy="0"/>
          </a:xfrm>
          <a:prstGeom prst="straightConnector1">
            <a:avLst/>
          </a:prstGeom>
          <a:noFill/>
          <a:ln w="76200" cap="flat" cmpd="sng">
            <a:solidFill>
              <a:srgbClr val="EC5153"/>
            </a:solidFill>
            <a:prstDash val="solid"/>
            <a:miter lim="800000"/>
            <a:headEnd type="none" w="sm" len="sm"/>
            <a:tailEnd type="none" w="sm" len="sm"/>
          </a:ln>
        </p:spPr>
      </p:cxnSp>
      <p:grpSp>
        <p:nvGrpSpPr>
          <p:cNvPr id="685" name="Google Shape;685;p86"/>
          <p:cNvGrpSpPr/>
          <p:nvPr/>
        </p:nvGrpSpPr>
        <p:grpSpPr>
          <a:xfrm>
            <a:off x="228601" y="4594860"/>
            <a:ext cx="8686800" cy="320036"/>
            <a:chOff x="304801" y="6126480"/>
            <a:chExt cx="11582400" cy="426715"/>
          </a:xfrm>
        </p:grpSpPr>
        <p:sp>
          <p:nvSpPr>
            <p:cNvPr id="686" name="Google Shape;686;p86"/>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687" name="Google Shape;687;p86"/>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688" name="Google Shape;688;p86"/>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689" name="Google Shape;689;p86"/>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690" name="Google Shape;690;p86"/>
          <p:cNvSpPr txBox="1">
            <a:spLocks noGrp="1"/>
          </p:cNvSpPr>
          <p:nvPr>
            <p:ph type="title"/>
          </p:nvPr>
        </p:nvSpPr>
        <p:spPr>
          <a:xfrm>
            <a:off x="4800599" y="129643"/>
            <a:ext cx="4114801"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1" name="Google Shape;691;p86"/>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2" name="Google Shape;692;p86"/>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3" name="Google Shape;693;p86"/>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94" name="Google Shape;694;p86"/>
          <p:cNvSpPr txBox="1">
            <a:spLocks noGrp="1"/>
          </p:cNvSpPr>
          <p:nvPr>
            <p:ph type="body" idx="1"/>
          </p:nvPr>
        </p:nvSpPr>
        <p:spPr>
          <a:xfrm>
            <a:off x="4800599" y="773455"/>
            <a:ext cx="4114801"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5" name="Google Shape;695;p86"/>
          <p:cNvSpPr txBox="1">
            <a:spLocks noGrp="1"/>
          </p:cNvSpPr>
          <p:nvPr>
            <p:ph type="body" idx="2"/>
          </p:nvPr>
        </p:nvSpPr>
        <p:spPr>
          <a:xfrm>
            <a:off x="4800600" y="1565908"/>
            <a:ext cx="4114800" cy="2777490"/>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6" name="Google Shape;696;p86"/>
          <p:cNvSpPr>
            <a:spLocks noGrp="1"/>
          </p:cNvSpPr>
          <p:nvPr>
            <p:ph type="pic" idx="3"/>
          </p:nvPr>
        </p:nvSpPr>
        <p:spPr>
          <a:xfrm>
            <a:off x="228600" y="228604"/>
            <a:ext cx="4341114" cy="411786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697"/>
        <p:cNvGrpSpPr/>
        <p:nvPr/>
      </p:nvGrpSpPr>
      <p:grpSpPr>
        <a:xfrm>
          <a:off x="0" y="0"/>
          <a:ext cx="0" cy="0"/>
          <a:chOff x="0" y="0"/>
          <a:chExt cx="0" cy="0"/>
        </a:xfrm>
      </p:grpSpPr>
      <p:cxnSp>
        <p:nvCxnSpPr>
          <p:cNvPr id="698" name="Google Shape;698;p87"/>
          <p:cNvCxnSpPr/>
          <p:nvPr/>
        </p:nvCxnSpPr>
        <p:spPr>
          <a:xfrm>
            <a:off x="4862374" y="717896"/>
            <a:ext cx="448472" cy="0"/>
          </a:xfrm>
          <a:prstGeom prst="straightConnector1">
            <a:avLst/>
          </a:prstGeom>
          <a:noFill/>
          <a:ln w="76200" cap="flat" cmpd="sng">
            <a:solidFill>
              <a:srgbClr val="EC5153"/>
            </a:solidFill>
            <a:prstDash val="solid"/>
            <a:miter lim="800000"/>
            <a:headEnd type="none" w="sm" len="sm"/>
            <a:tailEnd type="none" w="sm" len="sm"/>
          </a:ln>
        </p:spPr>
      </p:cxnSp>
      <p:grpSp>
        <p:nvGrpSpPr>
          <p:cNvPr id="699" name="Google Shape;699;p87"/>
          <p:cNvGrpSpPr/>
          <p:nvPr/>
        </p:nvGrpSpPr>
        <p:grpSpPr>
          <a:xfrm>
            <a:off x="228601" y="4594860"/>
            <a:ext cx="8686800" cy="320036"/>
            <a:chOff x="304801" y="6126480"/>
            <a:chExt cx="11582400" cy="426715"/>
          </a:xfrm>
        </p:grpSpPr>
        <p:sp>
          <p:nvSpPr>
            <p:cNvPr id="700" name="Google Shape;700;p87"/>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701" name="Google Shape;701;p87"/>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702" name="Google Shape;702;p87"/>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703" name="Google Shape;703;p87"/>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704" name="Google Shape;704;p87"/>
          <p:cNvSpPr txBox="1">
            <a:spLocks noGrp="1"/>
          </p:cNvSpPr>
          <p:nvPr>
            <p:ph type="title"/>
          </p:nvPr>
        </p:nvSpPr>
        <p:spPr>
          <a:xfrm>
            <a:off x="4800599" y="129643"/>
            <a:ext cx="4114801"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5" name="Google Shape;705;p87"/>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6" name="Google Shape;706;p87"/>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7" name="Google Shape;707;p87"/>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08" name="Google Shape;708;p87"/>
          <p:cNvSpPr txBox="1">
            <a:spLocks noGrp="1"/>
          </p:cNvSpPr>
          <p:nvPr>
            <p:ph type="body" idx="1"/>
          </p:nvPr>
        </p:nvSpPr>
        <p:spPr>
          <a:xfrm>
            <a:off x="4800599" y="773455"/>
            <a:ext cx="4114801"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9" name="Google Shape;709;p87"/>
          <p:cNvSpPr>
            <a:spLocks noGrp="1"/>
          </p:cNvSpPr>
          <p:nvPr>
            <p:ph type="pic" idx="2"/>
          </p:nvPr>
        </p:nvSpPr>
        <p:spPr>
          <a:xfrm>
            <a:off x="228600" y="228604"/>
            <a:ext cx="4341114" cy="411786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710"/>
        <p:cNvGrpSpPr/>
        <p:nvPr/>
      </p:nvGrpSpPr>
      <p:grpSpPr>
        <a:xfrm>
          <a:off x="0" y="0"/>
          <a:ext cx="0" cy="0"/>
          <a:chOff x="0" y="0"/>
          <a:chExt cx="0" cy="0"/>
        </a:xfrm>
      </p:grpSpPr>
      <p:cxnSp>
        <p:nvCxnSpPr>
          <p:cNvPr id="711" name="Google Shape;711;p88"/>
          <p:cNvCxnSpPr/>
          <p:nvPr/>
        </p:nvCxnSpPr>
        <p:spPr>
          <a:xfrm>
            <a:off x="290376" y="717896"/>
            <a:ext cx="448472" cy="0"/>
          </a:xfrm>
          <a:prstGeom prst="straightConnector1">
            <a:avLst/>
          </a:prstGeom>
          <a:noFill/>
          <a:ln w="76200" cap="flat" cmpd="sng">
            <a:solidFill>
              <a:srgbClr val="EC5153"/>
            </a:solidFill>
            <a:prstDash val="solid"/>
            <a:miter lim="800000"/>
            <a:headEnd type="none" w="sm" len="sm"/>
            <a:tailEnd type="none" w="sm" len="sm"/>
          </a:ln>
        </p:spPr>
      </p:cxnSp>
      <p:grpSp>
        <p:nvGrpSpPr>
          <p:cNvPr id="712" name="Google Shape;712;p88"/>
          <p:cNvGrpSpPr/>
          <p:nvPr/>
        </p:nvGrpSpPr>
        <p:grpSpPr>
          <a:xfrm>
            <a:off x="228601" y="4594860"/>
            <a:ext cx="8686800" cy="320036"/>
            <a:chOff x="304801" y="6126480"/>
            <a:chExt cx="11582400" cy="426715"/>
          </a:xfrm>
        </p:grpSpPr>
        <p:sp>
          <p:nvSpPr>
            <p:cNvPr id="713" name="Google Shape;713;p88"/>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714" name="Google Shape;714;p88"/>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715" name="Google Shape;715;p88"/>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716" name="Google Shape;716;p88"/>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717" name="Google Shape;717;p88"/>
          <p:cNvSpPr txBox="1">
            <a:spLocks noGrp="1"/>
          </p:cNvSpPr>
          <p:nvPr>
            <p:ph type="title"/>
          </p:nvPr>
        </p:nvSpPr>
        <p:spPr>
          <a:xfrm>
            <a:off x="228600" y="129643"/>
            <a:ext cx="4114801"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8" name="Google Shape;718;p88"/>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9" name="Google Shape;719;p88"/>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0" name="Google Shape;720;p88"/>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21" name="Google Shape;721;p88"/>
          <p:cNvSpPr txBox="1">
            <a:spLocks noGrp="1"/>
          </p:cNvSpPr>
          <p:nvPr>
            <p:ph type="body" idx="1"/>
          </p:nvPr>
        </p:nvSpPr>
        <p:spPr>
          <a:xfrm>
            <a:off x="228600" y="773455"/>
            <a:ext cx="4114801"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2" name="Google Shape;722;p88"/>
          <p:cNvSpPr>
            <a:spLocks noGrp="1"/>
          </p:cNvSpPr>
          <p:nvPr>
            <p:ph type="pic" idx="2"/>
          </p:nvPr>
        </p:nvSpPr>
        <p:spPr>
          <a:xfrm>
            <a:off x="4574286" y="228604"/>
            <a:ext cx="4341114" cy="411786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723"/>
        <p:cNvGrpSpPr/>
        <p:nvPr/>
      </p:nvGrpSpPr>
      <p:grpSpPr>
        <a:xfrm>
          <a:off x="0" y="0"/>
          <a:ext cx="0" cy="0"/>
          <a:chOff x="0" y="0"/>
          <a:chExt cx="0" cy="0"/>
        </a:xfrm>
      </p:grpSpPr>
      <p:sp>
        <p:nvSpPr>
          <p:cNvPr id="724" name="Google Shape;724;p89"/>
          <p:cNvSpPr txBox="1">
            <a:spLocks noGrp="1"/>
          </p:cNvSpPr>
          <p:nvPr>
            <p:ph type="body" idx="1"/>
          </p:nvPr>
        </p:nvSpPr>
        <p:spPr>
          <a:xfrm>
            <a:off x="228600" y="1564481"/>
            <a:ext cx="8686800" cy="2777489"/>
          </a:xfrm>
          <a:prstGeom prst="rect">
            <a:avLst/>
          </a:prstGeom>
          <a:gradFill>
            <a:gsLst>
              <a:gs pos="0">
                <a:srgbClr val="D8D8D8"/>
              </a:gs>
              <a:gs pos="72000">
                <a:srgbClr val="B2B2B2"/>
              </a:gs>
              <a:gs pos="100000">
                <a:srgbClr val="B2B2B2"/>
              </a:gs>
            </a:gsLst>
            <a:lin ang="2700000" scaled="0"/>
          </a:grad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5" name="Google Shape;725;p89"/>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6" name="Google Shape;726;p89"/>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7" name="Google Shape;727;p89"/>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8" name="Google Shape;728;p89"/>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29" name="Google Shape;729;p89"/>
          <p:cNvSpPr txBox="1">
            <a:spLocks noGrp="1"/>
          </p:cNvSpPr>
          <p:nvPr>
            <p:ph type="body" idx="2"/>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marR="0" lvl="0" indent="-228600" algn="l">
              <a:lnSpc>
                <a:spcPct val="123000"/>
              </a:lnSpc>
              <a:spcBef>
                <a:spcPts val="500"/>
              </a:spcBef>
              <a:spcAft>
                <a:spcPts val="0"/>
              </a:spcAft>
              <a:buClr>
                <a:schemeClr val="accent1"/>
              </a:buClr>
              <a:buSzPts val="1600"/>
              <a:buFont typeface="Arial"/>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730"/>
        <p:cNvGrpSpPr/>
        <p:nvPr/>
      </p:nvGrpSpPr>
      <p:grpSpPr>
        <a:xfrm>
          <a:off x="0" y="0"/>
          <a:ext cx="0" cy="0"/>
          <a:chOff x="0" y="0"/>
          <a:chExt cx="0" cy="0"/>
        </a:xfrm>
      </p:grpSpPr>
      <p:sp>
        <p:nvSpPr>
          <p:cNvPr id="731" name="Google Shape;731;p90"/>
          <p:cNvSpPr txBox="1">
            <a:spLocks noGrp="1"/>
          </p:cNvSpPr>
          <p:nvPr>
            <p:ph type="body" idx="1"/>
          </p:nvPr>
        </p:nvSpPr>
        <p:spPr>
          <a:xfrm>
            <a:off x="228601" y="1564481"/>
            <a:ext cx="4751772" cy="2777489"/>
          </a:xfrm>
          <a:prstGeom prst="rect">
            <a:avLst/>
          </a:prstGeom>
          <a:gradFill>
            <a:gsLst>
              <a:gs pos="0">
                <a:srgbClr val="D8D8D8"/>
              </a:gs>
              <a:gs pos="72000">
                <a:srgbClr val="B2B2B2"/>
              </a:gs>
              <a:gs pos="100000">
                <a:srgbClr val="B2B2B2"/>
              </a:gs>
            </a:gsLst>
            <a:lin ang="2700000" scaled="0"/>
          </a:grad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2" name="Google Shape;732;p90"/>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3" name="Google Shape;733;p90"/>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4" name="Google Shape;734;p90"/>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5" name="Google Shape;735;p90"/>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36" name="Google Shape;736;p90"/>
          <p:cNvSpPr txBox="1">
            <a:spLocks noGrp="1"/>
          </p:cNvSpPr>
          <p:nvPr>
            <p:ph type="body" idx="2"/>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7" name="Google Shape;737;p90"/>
          <p:cNvSpPr txBox="1">
            <a:spLocks noGrp="1"/>
          </p:cNvSpPr>
          <p:nvPr>
            <p:ph type="body" idx="3"/>
          </p:nvPr>
        </p:nvSpPr>
        <p:spPr>
          <a:xfrm>
            <a:off x="5362112" y="1695853"/>
            <a:ext cx="3400149" cy="2514744"/>
          </a:xfrm>
          <a:prstGeom prst="rect">
            <a:avLst/>
          </a:prstGeom>
          <a:noFill/>
          <a:ln>
            <a:noFill/>
          </a:ln>
        </p:spPr>
        <p:txBody>
          <a:bodyPr spcFirstLastPara="1" wrap="square" lIns="68575" tIns="34275" rIns="68575" bIns="34275" anchor="t" anchorCtr="0">
            <a:noAutofit/>
          </a:bodyPr>
          <a:lstStyle>
            <a:lvl1pPr marL="457200" lvl="0" indent="-304800" algn="l">
              <a:lnSpc>
                <a:spcPct val="123000"/>
              </a:lnSpc>
              <a:spcBef>
                <a:spcPts val="500"/>
              </a:spcBef>
              <a:spcAft>
                <a:spcPts val="0"/>
              </a:spcAft>
              <a:buSzPts val="1200"/>
              <a:buChar char="•"/>
              <a:defRPr>
                <a:solidFill>
                  <a:schemeClr val="lt1"/>
                </a:solidFill>
              </a:defRPr>
            </a:lvl1pPr>
            <a:lvl2pPr marL="914400" lvl="1" indent="-304800" algn="l">
              <a:lnSpc>
                <a:spcPct val="123000"/>
              </a:lnSpc>
              <a:spcBef>
                <a:spcPts val="500"/>
              </a:spcBef>
              <a:spcAft>
                <a:spcPts val="0"/>
              </a:spcAft>
              <a:buSzPts val="1200"/>
              <a:buChar char="•"/>
              <a:defRPr>
                <a:solidFill>
                  <a:schemeClr val="lt1"/>
                </a:solidFill>
              </a:defRPr>
            </a:lvl2pPr>
            <a:lvl3pPr marL="1371600" lvl="2" indent="-304800" algn="l">
              <a:lnSpc>
                <a:spcPct val="123000"/>
              </a:lnSpc>
              <a:spcBef>
                <a:spcPts val="500"/>
              </a:spcBef>
              <a:spcAft>
                <a:spcPts val="0"/>
              </a:spcAft>
              <a:buSzPts val="1200"/>
              <a:buChar char="•"/>
              <a:defRPr>
                <a:solidFill>
                  <a:schemeClr val="lt1"/>
                </a:solidFill>
              </a:defRPr>
            </a:lvl3pPr>
            <a:lvl4pPr marL="1828800" lvl="3" indent="-304800" algn="l">
              <a:lnSpc>
                <a:spcPct val="123000"/>
              </a:lnSpc>
              <a:spcBef>
                <a:spcPts val="500"/>
              </a:spcBef>
              <a:spcAft>
                <a:spcPts val="0"/>
              </a:spcAft>
              <a:buSzPts val="1200"/>
              <a:buChar char="•"/>
              <a:defRPr>
                <a:solidFill>
                  <a:schemeClr val="lt1"/>
                </a:solidFill>
              </a:defRPr>
            </a:lvl4pPr>
            <a:lvl5pPr marL="2286000" lvl="4" indent="-304800" algn="l">
              <a:lnSpc>
                <a:spcPct val="123000"/>
              </a:lnSpc>
              <a:spcBef>
                <a:spcPts val="500"/>
              </a:spcBef>
              <a:spcAft>
                <a:spcPts val="0"/>
              </a:spcAft>
              <a:buSzPts val="1200"/>
              <a:buChar char="•"/>
              <a:defRPr>
                <a:solidFill>
                  <a:schemeClr val="lt1"/>
                </a:solidFill>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738"/>
        <p:cNvGrpSpPr/>
        <p:nvPr/>
      </p:nvGrpSpPr>
      <p:grpSpPr>
        <a:xfrm>
          <a:off x="0" y="0"/>
          <a:ext cx="0" cy="0"/>
          <a:chOff x="0" y="0"/>
          <a:chExt cx="0" cy="0"/>
        </a:xfrm>
      </p:grpSpPr>
      <p:sp>
        <p:nvSpPr>
          <p:cNvPr id="739" name="Google Shape;739;p91"/>
          <p:cNvSpPr txBox="1">
            <a:spLocks noGrp="1"/>
          </p:cNvSpPr>
          <p:nvPr>
            <p:ph type="body" idx="1"/>
          </p:nvPr>
        </p:nvSpPr>
        <p:spPr>
          <a:xfrm>
            <a:off x="4163628" y="1564481"/>
            <a:ext cx="4751772" cy="2777489"/>
          </a:xfrm>
          <a:prstGeom prst="rect">
            <a:avLst/>
          </a:prstGeom>
          <a:gradFill>
            <a:gsLst>
              <a:gs pos="0">
                <a:srgbClr val="D8D8D8"/>
              </a:gs>
              <a:gs pos="72000">
                <a:srgbClr val="B2B2B2"/>
              </a:gs>
              <a:gs pos="100000">
                <a:srgbClr val="B2B2B2"/>
              </a:gs>
            </a:gsLst>
            <a:lin ang="2700000" scaled="0"/>
          </a:grad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0" name="Google Shape;740;p91"/>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1" name="Google Shape;741;p91"/>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2" name="Google Shape;742;p91"/>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3" name="Google Shape;743;p91"/>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44" name="Google Shape;744;p91"/>
          <p:cNvSpPr txBox="1">
            <a:spLocks noGrp="1"/>
          </p:cNvSpPr>
          <p:nvPr>
            <p:ph type="body" idx="2"/>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5" name="Google Shape;745;p91"/>
          <p:cNvSpPr txBox="1">
            <a:spLocks noGrp="1"/>
          </p:cNvSpPr>
          <p:nvPr>
            <p:ph type="body" idx="3"/>
          </p:nvPr>
        </p:nvSpPr>
        <p:spPr>
          <a:xfrm>
            <a:off x="357240" y="1695853"/>
            <a:ext cx="3400149" cy="2514744"/>
          </a:xfrm>
          <a:prstGeom prst="rect">
            <a:avLst/>
          </a:prstGeom>
          <a:noFill/>
          <a:ln>
            <a:noFill/>
          </a:ln>
        </p:spPr>
        <p:txBody>
          <a:bodyPr spcFirstLastPara="1" wrap="square" lIns="68575" tIns="34275" rIns="68575" bIns="34275" anchor="t" anchorCtr="0">
            <a:noAutofit/>
          </a:bodyPr>
          <a:lstStyle>
            <a:lvl1pPr marL="457200" lvl="0" indent="-304800" algn="l">
              <a:lnSpc>
                <a:spcPct val="123000"/>
              </a:lnSpc>
              <a:spcBef>
                <a:spcPts val="500"/>
              </a:spcBef>
              <a:spcAft>
                <a:spcPts val="0"/>
              </a:spcAft>
              <a:buSzPts val="1200"/>
              <a:buChar char="•"/>
              <a:defRPr>
                <a:solidFill>
                  <a:schemeClr val="lt1"/>
                </a:solidFill>
              </a:defRPr>
            </a:lvl1pPr>
            <a:lvl2pPr marL="914400" lvl="1" indent="-304800" algn="l">
              <a:lnSpc>
                <a:spcPct val="123000"/>
              </a:lnSpc>
              <a:spcBef>
                <a:spcPts val="500"/>
              </a:spcBef>
              <a:spcAft>
                <a:spcPts val="0"/>
              </a:spcAft>
              <a:buSzPts val="1200"/>
              <a:buChar char="•"/>
              <a:defRPr>
                <a:solidFill>
                  <a:schemeClr val="lt1"/>
                </a:solidFill>
              </a:defRPr>
            </a:lvl2pPr>
            <a:lvl3pPr marL="1371600" lvl="2" indent="-304800" algn="l">
              <a:lnSpc>
                <a:spcPct val="123000"/>
              </a:lnSpc>
              <a:spcBef>
                <a:spcPts val="500"/>
              </a:spcBef>
              <a:spcAft>
                <a:spcPts val="0"/>
              </a:spcAft>
              <a:buSzPts val="1200"/>
              <a:buChar char="•"/>
              <a:defRPr>
                <a:solidFill>
                  <a:schemeClr val="lt1"/>
                </a:solidFill>
              </a:defRPr>
            </a:lvl3pPr>
            <a:lvl4pPr marL="1828800" lvl="3" indent="-304800" algn="l">
              <a:lnSpc>
                <a:spcPct val="123000"/>
              </a:lnSpc>
              <a:spcBef>
                <a:spcPts val="500"/>
              </a:spcBef>
              <a:spcAft>
                <a:spcPts val="0"/>
              </a:spcAft>
              <a:buSzPts val="1200"/>
              <a:buChar char="•"/>
              <a:defRPr>
                <a:solidFill>
                  <a:schemeClr val="lt1"/>
                </a:solidFill>
              </a:defRPr>
            </a:lvl4pPr>
            <a:lvl5pPr marL="2286000" lvl="4" indent="-304800" algn="l">
              <a:lnSpc>
                <a:spcPct val="123000"/>
              </a:lnSpc>
              <a:spcBef>
                <a:spcPts val="500"/>
              </a:spcBef>
              <a:spcAft>
                <a:spcPts val="0"/>
              </a:spcAft>
              <a:buSzPts val="1200"/>
              <a:buChar char="•"/>
              <a:defRPr>
                <a:solidFill>
                  <a:schemeClr val="lt1"/>
                </a:solidFill>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746"/>
        <p:cNvGrpSpPr/>
        <p:nvPr/>
      </p:nvGrpSpPr>
      <p:grpSpPr>
        <a:xfrm>
          <a:off x="0" y="0"/>
          <a:ext cx="0" cy="0"/>
          <a:chOff x="0" y="0"/>
          <a:chExt cx="0" cy="0"/>
        </a:xfrm>
      </p:grpSpPr>
      <p:sp>
        <p:nvSpPr>
          <p:cNvPr id="747" name="Google Shape;747;p92"/>
          <p:cNvSpPr txBox="1">
            <a:spLocks noGrp="1"/>
          </p:cNvSpPr>
          <p:nvPr>
            <p:ph type="body" idx="1"/>
          </p:nvPr>
        </p:nvSpPr>
        <p:spPr>
          <a:xfrm>
            <a:off x="5706122" y="1564481"/>
            <a:ext cx="3209278" cy="2777489"/>
          </a:xfrm>
          <a:prstGeom prst="rect">
            <a:avLst/>
          </a:prstGeom>
          <a:gradFill>
            <a:gsLst>
              <a:gs pos="0">
                <a:srgbClr val="D8D8D8"/>
              </a:gs>
              <a:gs pos="72000">
                <a:srgbClr val="B2B2B2"/>
              </a:gs>
              <a:gs pos="100000">
                <a:srgbClr val="B2B2B2"/>
              </a:gs>
            </a:gsLst>
            <a:lin ang="2700000" scaled="0"/>
          </a:grad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8" name="Google Shape;748;p92"/>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9" name="Google Shape;749;p92"/>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0" name="Google Shape;750;p92"/>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1" name="Google Shape;751;p92"/>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52" name="Google Shape;752;p92"/>
          <p:cNvSpPr txBox="1">
            <a:spLocks noGrp="1"/>
          </p:cNvSpPr>
          <p:nvPr>
            <p:ph type="body" idx="2"/>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753"/>
        <p:cNvGrpSpPr/>
        <p:nvPr/>
      </p:nvGrpSpPr>
      <p:grpSpPr>
        <a:xfrm>
          <a:off x="0" y="0"/>
          <a:ext cx="0" cy="0"/>
          <a:chOff x="0" y="0"/>
          <a:chExt cx="0" cy="0"/>
        </a:xfrm>
      </p:grpSpPr>
      <p:sp>
        <p:nvSpPr>
          <p:cNvPr id="754" name="Google Shape;754;p93"/>
          <p:cNvSpPr>
            <a:spLocks noGrp="1"/>
          </p:cNvSpPr>
          <p:nvPr>
            <p:ph type="pic" idx="2"/>
          </p:nvPr>
        </p:nvSpPr>
        <p:spPr>
          <a:xfrm>
            <a:off x="0" y="0"/>
            <a:ext cx="9144000" cy="3089429"/>
          </a:xfrm>
          <a:prstGeom prst="rect">
            <a:avLst/>
          </a:prstGeom>
          <a:gradFill>
            <a:gsLst>
              <a:gs pos="0">
                <a:srgbClr val="D8D8D8"/>
              </a:gs>
              <a:gs pos="72000">
                <a:srgbClr val="B2B2B2"/>
              </a:gs>
              <a:gs pos="100000">
                <a:srgbClr val="B2B2B2"/>
              </a:gs>
            </a:gsLst>
            <a:lin ang="2700000" scaled="0"/>
          </a:gradFill>
          <a:ln>
            <a:noFill/>
          </a:ln>
        </p:spPr>
      </p:sp>
      <p:sp>
        <p:nvSpPr>
          <p:cNvPr id="755" name="Google Shape;755;p93"/>
          <p:cNvSpPr txBox="1">
            <a:spLocks noGrp="1"/>
          </p:cNvSpPr>
          <p:nvPr>
            <p:ph type="title"/>
          </p:nvPr>
        </p:nvSpPr>
        <p:spPr>
          <a:xfrm>
            <a:off x="228600" y="974667"/>
            <a:ext cx="8686800" cy="526298"/>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300"/>
              <a:buFont typeface="Libre Franklin"/>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6" name="Google Shape;756;p93"/>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7" name="Google Shape;757;p93"/>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8" name="Google Shape;758;p93"/>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59" name="Google Shape;759;p93"/>
          <p:cNvSpPr txBox="1">
            <a:spLocks noGrp="1"/>
          </p:cNvSpPr>
          <p:nvPr>
            <p:ph type="body" idx="1"/>
          </p:nvPr>
        </p:nvSpPr>
        <p:spPr>
          <a:xfrm>
            <a:off x="980326" y="1618479"/>
            <a:ext cx="7181063" cy="637794"/>
          </a:xfrm>
          <a:prstGeom prst="rect">
            <a:avLst/>
          </a:prstGeom>
          <a:no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600"/>
              <a:buNone/>
              <a:defRPr sz="1600">
                <a:solidFill>
                  <a:schemeClr val="lt1"/>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0" name="Google Shape;760;p93"/>
          <p:cNvSpPr txBox="1">
            <a:spLocks noGrp="1"/>
          </p:cNvSpPr>
          <p:nvPr>
            <p:ph type="body" idx="3"/>
          </p:nvPr>
        </p:nvSpPr>
        <p:spPr>
          <a:xfrm>
            <a:off x="226314" y="3342443"/>
            <a:ext cx="8689086" cy="1000956"/>
          </a:xfrm>
          <a:prstGeom prst="rect">
            <a:avLst/>
          </a:prstGeom>
          <a:no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228600" algn="ctr">
              <a:lnSpc>
                <a:spcPct val="123000"/>
              </a:lnSpc>
              <a:spcBef>
                <a:spcPts val="500"/>
              </a:spcBef>
              <a:spcAft>
                <a:spcPts val="0"/>
              </a:spcAft>
              <a:buSzPts val="1200"/>
              <a:buNone/>
              <a:defRPr/>
            </a:lvl2pPr>
            <a:lvl3pPr marL="1371600" lvl="2" indent="-228600" algn="ctr">
              <a:lnSpc>
                <a:spcPct val="123000"/>
              </a:lnSpc>
              <a:spcBef>
                <a:spcPts val="500"/>
              </a:spcBef>
              <a:spcAft>
                <a:spcPts val="0"/>
              </a:spcAft>
              <a:buSzPts val="1200"/>
              <a:buNone/>
              <a:defRPr/>
            </a:lvl3pPr>
            <a:lvl4pPr marL="1828800" lvl="3" indent="-228600" algn="ctr">
              <a:lnSpc>
                <a:spcPct val="123000"/>
              </a:lnSpc>
              <a:spcBef>
                <a:spcPts val="500"/>
              </a:spcBef>
              <a:spcAft>
                <a:spcPts val="0"/>
              </a:spcAft>
              <a:buSzPts val="1200"/>
              <a:buNone/>
              <a:defRPr/>
            </a:lvl4pPr>
            <a:lvl5pPr marL="2286000" lvl="4" indent="-228600" algn="ctr">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761"/>
        <p:cNvGrpSpPr/>
        <p:nvPr/>
      </p:nvGrpSpPr>
      <p:grpSpPr>
        <a:xfrm>
          <a:off x="0" y="0"/>
          <a:ext cx="0" cy="0"/>
          <a:chOff x="0" y="0"/>
          <a:chExt cx="0" cy="0"/>
        </a:xfrm>
      </p:grpSpPr>
      <p:sp>
        <p:nvSpPr>
          <p:cNvPr id="762" name="Google Shape;762;p94"/>
          <p:cNvSpPr/>
          <p:nvPr/>
        </p:nvSpPr>
        <p:spPr>
          <a:xfrm>
            <a:off x="0" y="0"/>
            <a:ext cx="9144000" cy="1857375"/>
          </a:xfrm>
          <a:prstGeom prst="rect">
            <a:avLst/>
          </a:prstGeom>
          <a:solidFill>
            <a:srgbClr val="E7F0F9"/>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sp>
        <p:nvSpPr>
          <p:cNvPr id="763" name="Google Shape;763;p94"/>
          <p:cNvSpPr>
            <a:spLocks noGrp="1"/>
          </p:cNvSpPr>
          <p:nvPr>
            <p:ph type="pic" idx="2"/>
          </p:nvPr>
        </p:nvSpPr>
        <p:spPr>
          <a:xfrm>
            <a:off x="521494" y="571500"/>
            <a:ext cx="8101013" cy="2517929"/>
          </a:xfrm>
          <a:prstGeom prst="rect">
            <a:avLst/>
          </a:prstGeom>
          <a:gradFill>
            <a:gsLst>
              <a:gs pos="0">
                <a:srgbClr val="D8D8D8"/>
              </a:gs>
              <a:gs pos="72000">
                <a:srgbClr val="B2B2B2"/>
              </a:gs>
              <a:gs pos="100000">
                <a:srgbClr val="B2B2B2"/>
              </a:gs>
            </a:gsLst>
            <a:lin ang="2700000" scaled="0"/>
          </a:gradFill>
          <a:ln>
            <a:noFill/>
          </a:ln>
        </p:spPr>
      </p:sp>
      <p:sp>
        <p:nvSpPr>
          <p:cNvPr id="764" name="Google Shape;764;p94"/>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5" name="Google Shape;765;p94"/>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6" name="Google Shape;766;p94"/>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67" name="Google Shape;767;p94"/>
          <p:cNvSpPr txBox="1">
            <a:spLocks noGrp="1"/>
          </p:cNvSpPr>
          <p:nvPr>
            <p:ph type="body" idx="1"/>
          </p:nvPr>
        </p:nvSpPr>
        <p:spPr>
          <a:xfrm>
            <a:off x="521494" y="3342443"/>
            <a:ext cx="8098727" cy="1000956"/>
          </a:xfrm>
          <a:prstGeom prst="rect">
            <a:avLst/>
          </a:prstGeom>
          <a:no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228600" algn="ctr">
              <a:lnSpc>
                <a:spcPct val="123000"/>
              </a:lnSpc>
              <a:spcBef>
                <a:spcPts val="500"/>
              </a:spcBef>
              <a:spcAft>
                <a:spcPts val="0"/>
              </a:spcAft>
              <a:buSzPts val="1200"/>
              <a:buNone/>
              <a:defRPr/>
            </a:lvl2pPr>
            <a:lvl3pPr marL="1371600" lvl="2" indent="-228600" algn="ctr">
              <a:lnSpc>
                <a:spcPct val="123000"/>
              </a:lnSpc>
              <a:spcBef>
                <a:spcPts val="500"/>
              </a:spcBef>
              <a:spcAft>
                <a:spcPts val="0"/>
              </a:spcAft>
              <a:buSzPts val="1200"/>
              <a:buNone/>
              <a:defRPr/>
            </a:lvl3pPr>
            <a:lvl4pPr marL="1828800" lvl="3" indent="-228600" algn="ctr">
              <a:lnSpc>
                <a:spcPct val="123000"/>
              </a:lnSpc>
              <a:spcBef>
                <a:spcPts val="500"/>
              </a:spcBef>
              <a:spcAft>
                <a:spcPts val="0"/>
              </a:spcAft>
              <a:buSzPts val="1200"/>
              <a:buNone/>
              <a:defRPr/>
            </a:lvl4pPr>
            <a:lvl5pPr marL="2286000" lvl="4" indent="-228600" algn="ctr">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768"/>
        <p:cNvGrpSpPr/>
        <p:nvPr/>
      </p:nvGrpSpPr>
      <p:grpSpPr>
        <a:xfrm>
          <a:off x="0" y="0"/>
          <a:ext cx="0" cy="0"/>
          <a:chOff x="0" y="0"/>
          <a:chExt cx="0" cy="0"/>
        </a:xfrm>
      </p:grpSpPr>
      <p:sp>
        <p:nvSpPr>
          <p:cNvPr id="769" name="Google Shape;769;p95"/>
          <p:cNvSpPr>
            <a:spLocks noGrp="1"/>
          </p:cNvSpPr>
          <p:nvPr>
            <p:ph type="pic" idx="2"/>
          </p:nvPr>
        </p:nvSpPr>
        <p:spPr>
          <a:xfrm>
            <a:off x="0" y="0"/>
            <a:ext cx="9144000" cy="5143499"/>
          </a:xfrm>
          <a:prstGeom prst="rect">
            <a:avLst/>
          </a:prstGeom>
          <a:gradFill>
            <a:gsLst>
              <a:gs pos="0">
                <a:srgbClr val="D8D8D8"/>
              </a:gs>
              <a:gs pos="72000">
                <a:srgbClr val="B2B2B2"/>
              </a:gs>
              <a:gs pos="100000">
                <a:srgbClr val="B2B2B2"/>
              </a:gs>
            </a:gsLst>
            <a:lin ang="2700000" scaled="0"/>
          </a:gradFill>
          <a:ln>
            <a:noFill/>
          </a:ln>
        </p:spPr>
      </p:sp>
      <p:sp>
        <p:nvSpPr>
          <p:cNvPr id="770" name="Google Shape;770;p95"/>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1" name="Google Shape;771;p95"/>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2" name="Google Shape;772;p95"/>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773"/>
        <p:cNvGrpSpPr/>
        <p:nvPr/>
      </p:nvGrpSpPr>
      <p:grpSpPr>
        <a:xfrm>
          <a:off x="0" y="0"/>
          <a:ext cx="0" cy="0"/>
          <a:chOff x="0" y="0"/>
          <a:chExt cx="0" cy="0"/>
        </a:xfrm>
      </p:grpSpPr>
      <p:sp>
        <p:nvSpPr>
          <p:cNvPr id="774" name="Google Shape;774;p96"/>
          <p:cNvSpPr>
            <a:spLocks noGrp="1"/>
          </p:cNvSpPr>
          <p:nvPr>
            <p:ph type="pic" idx="2"/>
          </p:nvPr>
        </p:nvSpPr>
        <p:spPr>
          <a:xfrm>
            <a:off x="228600" y="228599"/>
            <a:ext cx="4229100" cy="1943099"/>
          </a:xfrm>
          <a:prstGeom prst="rect">
            <a:avLst/>
          </a:prstGeom>
          <a:gradFill>
            <a:gsLst>
              <a:gs pos="0">
                <a:srgbClr val="D8D8D8"/>
              </a:gs>
              <a:gs pos="72000">
                <a:srgbClr val="B2B2B2"/>
              </a:gs>
              <a:gs pos="100000">
                <a:srgbClr val="B2B2B2"/>
              </a:gs>
            </a:gsLst>
            <a:lin ang="2700000" scaled="0"/>
          </a:gradFill>
          <a:ln>
            <a:noFill/>
          </a:ln>
        </p:spPr>
      </p:sp>
      <p:sp>
        <p:nvSpPr>
          <p:cNvPr id="775" name="Google Shape;775;p96"/>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6" name="Google Shape;776;p96"/>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7" name="Google Shape;777;p96"/>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78" name="Google Shape;778;p96"/>
          <p:cNvSpPr>
            <a:spLocks noGrp="1"/>
          </p:cNvSpPr>
          <p:nvPr>
            <p:ph type="pic" idx="3"/>
          </p:nvPr>
        </p:nvSpPr>
        <p:spPr>
          <a:xfrm>
            <a:off x="4686300" y="228599"/>
            <a:ext cx="4229100" cy="1943099"/>
          </a:xfrm>
          <a:prstGeom prst="rect">
            <a:avLst/>
          </a:prstGeom>
          <a:gradFill>
            <a:gsLst>
              <a:gs pos="0">
                <a:srgbClr val="D8D8D8"/>
              </a:gs>
              <a:gs pos="72000">
                <a:srgbClr val="B2B2B2"/>
              </a:gs>
              <a:gs pos="100000">
                <a:srgbClr val="B2B2B2"/>
              </a:gs>
            </a:gsLst>
            <a:lin ang="2700000" scaled="0"/>
          </a:gradFill>
          <a:ln>
            <a:noFill/>
          </a:ln>
        </p:spPr>
      </p:sp>
      <p:sp>
        <p:nvSpPr>
          <p:cNvPr id="779" name="Google Shape;779;p96"/>
          <p:cNvSpPr>
            <a:spLocks noGrp="1"/>
          </p:cNvSpPr>
          <p:nvPr>
            <p:ph type="pic" idx="4"/>
          </p:nvPr>
        </p:nvSpPr>
        <p:spPr>
          <a:xfrm>
            <a:off x="228600" y="2400300"/>
            <a:ext cx="4229100" cy="1943100"/>
          </a:xfrm>
          <a:prstGeom prst="rect">
            <a:avLst/>
          </a:prstGeom>
          <a:gradFill>
            <a:gsLst>
              <a:gs pos="0">
                <a:srgbClr val="D8D8D8"/>
              </a:gs>
              <a:gs pos="72000">
                <a:srgbClr val="B2B2B2"/>
              </a:gs>
              <a:gs pos="100000">
                <a:srgbClr val="B2B2B2"/>
              </a:gs>
            </a:gsLst>
            <a:lin ang="2700000" scaled="0"/>
          </a:gradFill>
          <a:ln>
            <a:noFill/>
          </a:ln>
        </p:spPr>
      </p:sp>
      <p:sp>
        <p:nvSpPr>
          <p:cNvPr id="780" name="Google Shape;780;p96"/>
          <p:cNvSpPr>
            <a:spLocks noGrp="1"/>
          </p:cNvSpPr>
          <p:nvPr>
            <p:ph type="pic" idx="5"/>
          </p:nvPr>
        </p:nvSpPr>
        <p:spPr>
          <a:xfrm>
            <a:off x="4686300" y="2400300"/>
            <a:ext cx="4229100" cy="19431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781"/>
        <p:cNvGrpSpPr/>
        <p:nvPr/>
      </p:nvGrpSpPr>
      <p:grpSpPr>
        <a:xfrm>
          <a:off x="0" y="0"/>
          <a:ext cx="0" cy="0"/>
          <a:chOff x="0" y="0"/>
          <a:chExt cx="0" cy="0"/>
        </a:xfrm>
      </p:grpSpPr>
      <p:sp>
        <p:nvSpPr>
          <p:cNvPr id="782" name="Google Shape;782;p97"/>
          <p:cNvSpPr>
            <a:spLocks noGrp="1"/>
          </p:cNvSpPr>
          <p:nvPr>
            <p:ph type="pic" idx="2"/>
          </p:nvPr>
        </p:nvSpPr>
        <p:spPr>
          <a:xfrm>
            <a:off x="228601" y="2400300"/>
            <a:ext cx="2743200" cy="1943099"/>
          </a:xfrm>
          <a:prstGeom prst="rect">
            <a:avLst/>
          </a:prstGeom>
          <a:gradFill>
            <a:gsLst>
              <a:gs pos="0">
                <a:srgbClr val="D8D8D8"/>
              </a:gs>
              <a:gs pos="72000">
                <a:srgbClr val="B2B2B2"/>
              </a:gs>
              <a:gs pos="100000">
                <a:srgbClr val="B2B2B2"/>
              </a:gs>
            </a:gsLst>
            <a:lin ang="2700000" scaled="0"/>
          </a:gradFill>
          <a:ln>
            <a:noFill/>
          </a:ln>
        </p:spPr>
      </p:sp>
      <p:sp>
        <p:nvSpPr>
          <p:cNvPr id="783" name="Google Shape;783;p97"/>
          <p:cNvSpPr>
            <a:spLocks noGrp="1"/>
          </p:cNvSpPr>
          <p:nvPr>
            <p:ph type="pic" idx="3"/>
          </p:nvPr>
        </p:nvSpPr>
        <p:spPr>
          <a:xfrm>
            <a:off x="3200401" y="2400300"/>
            <a:ext cx="2743200" cy="1943099"/>
          </a:xfrm>
          <a:prstGeom prst="rect">
            <a:avLst/>
          </a:prstGeom>
          <a:gradFill>
            <a:gsLst>
              <a:gs pos="0">
                <a:srgbClr val="D8D8D8"/>
              </a:gs>
              <a:gs pos="72000">
                <a:srgbClr val="B2B2B2"/>
              </a:gs>
              <a:gs pos="100000">
                <a:srgbClr val="B2B2B2"/>
              </a:gs>
            </a:gsLst>
            <a:lin ang="2700000" scaled="0"/>
          </a:gradFill>
          <a:ln>
            <a:noFill/>
          </a:ln>
        </p:spPr>
      </p:sp>
      <p:sp>
        <p:nvSpPr>
          <p:cNvPr id="784" name="Google Shape;784;p97"/>
          <p:cNvSpPr>
            <a:spLocks noGrp="1"/>
          </p:cNvSpPr>
          <p:nvPr>
            <p:ph type="pic" idx="4"/>
          </p:nvPr>
        </p:nvSpPr>
        <p:spPr>
          <a:xfrm>
            <a:off x="6172200" y="2400300"/>
            <a:ext cx="2743200" cy="1943099"/>
          </a:xfrm>
          <a:prstGeom prst="rect">
            <a:avLst/>
          </a:prstGeom>
          <a:gradFill>
            <a:gsLst>
              <a:gs pos="0">
                <a:srgbClr val="D8D8D8"/>
              </a:gs>
              <a:gs pos="72000">
                <a:srgbClr val="B2B2B2"/>
              </a:gs>
              <a:gs pos="100000">
                <a:srgbClr val="B2B2B2"/>
              </a:gs>
            </a:gsLst>
            <a:lin ang="2700000" scaled="0"/>
          </a:gradFill>
          <a:ln>
            <a:noFill/>
          </a:ln>
        </p:spPr>
      </p:sp>
      <p:sp>
        <p:nvSpPr>
          <p:cNvPr id="785" name="Google Shape;785;p97"/>
          <p:cNvSpPr>
            <a:spLocks noGrp="1"/>
          </p:cNvSpPr>
          <p:nvPr>
            <p:ph type="pic" idx="5"/>
          </p:nvPr>
        </p:nvSpPr>
        <p:spPr>
          <a:xfrm>
            <a:off x="228601" y="228599"/>
            <a:ext cx="2743200" cy="1943099"/>
          </a:xfrm>
          <a:prstGeom prst="rect">
            <a:avLst/>
          </a:prstGeom>
          <a:gradFill>
            <a:gsLst>
              <a:gs pos="0">
                <a:srgbClr val="D8D8D8"/>
              </a:gs>
              <a:gs pos="72000">
                <a:srgbClr val="B2B2B2"/>
              </a:gs>
              <a:gs pos="100000">
                <a:srgbClr val="B2B2B2"/>
              </a:gs>
            </a:gsLst>
            <a:lin ang="2700000" scaled="0"/>
          </a:gradFill>
          <a:ln>
            <a:noFill/>
          </a:ln>
        </p:spPr>
      </p:sp>
      <p:sp>
        <p:nvSpPr>
          <p:cNvPr id="786" name="Google Shape;786;p97"/>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7" name="Google Shape;787;p97"/>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8" name="Google Shape;788;p97"/>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89" name="Google Shape;789;p97"/>
          <p:cNvSpPr>
            <a:spLocks noGrp="1"/>
          </p:cNvSpPr>
          <p:nvPr>
            <p:ph type="pic" idx="6"/>
          </p:nvPr>
        </p:nvSpPr>
        <p:spPr>
          <a:xfrm>
            <a:off x="3200401" y="228599"/>
            <a:ext cx="2743200" cy="1943099"/>
          </a:xfrm>
          <a:prstGeom prst="rect">
            <a:avLst/>
          </a:prstGeom>
          <a:gradFill>
            <a:gsLst>
              <a:gs pos="0">
                <a:srgbClr val="D8D8D8"/>
              </a:gs>
              <a:gs pos="72000">
                <a:srgbClr val="B2B2B2"/>
              </a:gs>
              <a:gs pos="100000">
                <a:srgbClr val="B2B2B2"/>
              </a:gs>
            </a:gsLst>
            <a:lin ang="2700000" scaled="0"/>
          </a:gradFill>
          <a:ln>
            <a:noFill/>
          </a:ln>
        </p:spPr>
      </p:sp>
      <p:sp>
        <p:nvSpPr>
          <p:cNvPr id="790" name="Google Shape;790;p97"/>
          <p:cNvSpPr>
            <a:spLocks noGrp="1"/>
          </p:cNvSpPr>
          <p:nvPr>
            <p:ph type="pic" idx="7"/>
          </p:nvPr>
        </p:nvSpPr>
        <p:spPr>
          <a:xfrm>
            <a:off x="6172200" y="228599"/>
            <a:ext cx="2743200" cy="194309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791"/>
        <p:cNvGrpSpPr/>
        <p:nvPr/>
      </p:nvGrpSpPr>
      <p:grpSpPr>
        <a:xfrm>
          <a:off x="0" y="0"/>
          <a:ext cx="0" cy="0"/>
          <a:chOff x="0" y="0"/>
          <a:chExt cx="0" cy="0"/>
        </a:xfrm>
      </p:grpSpPr>
      <p:sp>
        <p:nvSpPr>
          <p:cNvPr id="792" name="Google Shape;792;p98"/>
          <p:cNvSpPr>
            <a:spLocks noGrp="1"/>
          </p:cNvSpPr>
          <p:nvPr>
            <p:ph type="pic" idx="2"/>
          </p:nvPr>
        </p:nvSpPr>
        <p:spPr>
          <a:xfrm>
            <a:off x="228600" y="228600"/>
            <a:ext cx="4229100" cy="2643325"/>
          </a:xfrm>
          <a:prstGeom prst="rect">
            <a:avLst/>
          </a:prstGeom>
          <a:gradFill>
            <a:gsLst>
              <a:gs pos="0">
                <a:srgbClr val="D8D8D8"/>
              </a:gs>
              <a:gs pos="72000">
                <a:srgbClr val="B2B2B2"/>
              </a:gs>
              <a:gs pos="100000">
                <a:srgbClr val="B2B2B2"/>
              </a:gs>
            </a:gsLst>
            <a:lin ang="2700000" scaled="0"/>
          </a:gradFill>
          <a:ln>
            <a:noFill/>
          </a:ln>
        </p:spPr>
      </p:sp>
      <p:sp>
        <p:nvSpPr>
          <p:cNvPr id="793" name="Google Shape;793;p98"/>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4" name="Google Shape;794;p98"/>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5" name="Google Shape;795;p98"/>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796" name="Google Shape;796;p98"/>
          <p:cNvSpPr>
            <a:spLocks noGrp="1"/>
          </p:cNvSpPr>
          <p:nvPr>
            <p:ph type="pic" idx="3"/>
          </p:nvPr>
        </p:nvSpPr>
        <p:spPr>
          <a:xfrm>
            <a:off x="4686300" y="228600"/>
            <a:ext cx="4229100" cy="2643325"/>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797"/>
        <p:cNvGrpSpPr/>
        <p:nvPr/>
      </p:nvGrpSpPr>
      <p:grpSpPr>
        <a:xfrm>
          <a:off x="0" y="0"/>
          <a:ext cx="0" cy="0"/>
          <a:chOff x="0" y="0"/>
          <a:chExt cx="0" cy="0"/>
        </a:xfrm>
      </p:grpSpPr>
      <p:sp>
        <p:nvSpPr>
          <p:cNvPr id="798" name="Google Shape;798;p99"/>
          <p:cNvSpPr txBox="1">
            <a:spLocks noGrp="1"/>
          </p:cNvSpPr>
          <p:nvPr>
            <p:ph type="body" idx="1"/>
          </p:nvPr>
        </p:nvSpPr>
        <p:spPr>
          <a:xfrm>
            <a:off x="0" y="1557338"/>
            <a:ext cx="9144000" cy="3586162"/>
          </a:xfrm>
          <a:prstGeom prst="rect">
            <a:avLst/>
          </a:prstGeom>
          <a:gradFill>
            <a:gsLst>
              <a:gs pos="0">
                <a:srgbClr val="D8D8D8"/>
              </a:gs>
              <a:gs pos="72000">
                <a:srgbClr val="B2B2B2"/>
              </a:gs>
              <a:gs pos="100000">
                <a:srgbClr val="B2B2B2"/>
              </a:gs>
            </a:gsLst>
            <a:lin ang="2700000" scaled="0"/>
          </a:gradFill>
          <a:ln>
            <a:noFill/>
          </a:ln>
        </p:spPr>
        <p:txBody>
          <a:bodyPr spcFirstLastPara="1" wrap="square" lIns="68575" tIns="34275" rIns="68575" bIns="34275" anchor="t" anchorCtr="0">
            <a:noAutofit/>
          </a:bodyPr>
          <a:lstStyle>
            <a:lvl1pPr marL="457200" lvl="0" indent="-228600" algn="ctr">
              <a:lnSpc>
                <a:spcPct val="123000"/>
              </a:lnSpc>
              <a:spcBef>
                <a:spcPts val="500"/>
              </a:spcBef>
              <a:spcAft>
                <a:spcPts val="0"/>
              </a:spcAft>
              <a:buSzPts val="1200"/>
              <a:buNone/>
              <a:defRPr/>
            </a:lvl1pPr>
            <a:lvl2pPr marL="914400" lvl="1" indent="-317500" algn="l">
              <a:lnSpc>
                <a:spcPct val="123000"/>
              </a:lnSpc>
              <a:spcBef>
                <a:spcPts val="500"/>
              </a:spcBef>
              <a:spcAft>
                <a:spcPts val="0"/>
              </a:spcAft>
              <a:buSzPts val="1400"/>
              <a:buChar char="•"/>
              <a:defRPr/>
            </a:lvl2pPr>
            <a:lvl3pPr marL="1371600" lvl="2" indent="-317500" algn="l">
              <a:lnSpc>
                <a:spcPct val="123000"/>
              </a:lnSpc>
              <a:spcBef>
                <a:spcPts val="500"/>
              </a:spcBef>
              <a:spcAft>
                <a:spcPts val="0"/>
              </a:spcAft>
              <a:buSzPts val="1400"/>
              <a:buChar char="•"/>
              <a:defRPr/>
            </a:lvl3pPr>
            <a:lvl4pPr marL="1828800" lvl="3" indent="-317500" algn="l">
              <a:lnSpc>
                <a:spcPct val="123000"/>
              </a:lnSpc>
              <a:spcBef>
                <a:spcPts val="500"/>
              </a:spcBef>
              <a:spcAft>
                <a:spcPts val="0"/>
              </a:spcAft>
              <a:buSzPts val="1400"/>
              <a:buChar char="•"/>
              <a:defRPr/>
            </a:lvl4pPr>
            <a:lvl5pPr marL="2286000" lvl="4" indent="-317500" algn="l">
              <a:lnSpc>
                <a:spcPct val="123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9" name="Google Shape;799;p99"/>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0" name="Google Shape;800;p99"/>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1" name="Google Shape;801;p99"/>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2" name="Google Shape;802;p99"/>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03" name="Google Shape;803;p99"/>
          <p:cNvSpPr txBox="1">
            <a:spLocks noGrp="1"/>
          </p:cNvSpPr>
          <p:nvPr>
            <p:ph type="body" idx="2"/>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804"/>
        <p:cNvGrpSpPr/>
        <p:nvPr/>
      </p:nvGrpSpPr>
      <p:grpSpPr>
        <a:xfrm>
          <a:off x="0" y="0"/>
          <a:ext cx="0" cy="0"/>
          <a:chOff x="0" y="0"/>
          <a:chExt cx="0" cy="0"/>
        </a:xfrm>
      </p:grpSpPr>
      <p:sp>
        <p:nvSpPr>
          <p:cNvPr id="805" name="Google Shape;805;p100"/>
          <p:cNvSpPr/>
          <p:nvPr/>
        </p:nvSpPr>
        <p:spPr>
          <a:xfrm>
            <a:off x="228601" y="4594860"/>
            <a:ext cx="8686800" cy="320036"/>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806" name="Google Shape;806;p100"/>
          <p:cNvPicPr preferRelativeResize="0"/>
          <p:nvPr/>
        </p:nvPicPr>
        <p:blipFill rotWithShape="1">
          <a:blip r:embed="rId2">
            <a:alphaModFix/>
          </a:blip>
          <a:srcRect/>
          <a:stretch/>
        </p:blipFill>
        <p:spPr>
          <a:xfrm>
            <a:off x="8113902" y="4636348"/>
            <a:ext cx="558009" cy="237060"/>
          </a:xfrm>
          <a:prstGeom prst="rect">
            <a:avLst/>
          </a:prstGeom>
          <a:noFill/>
          <a:ln>
            <a:noFill/>
          </a:ln>
        </p:spPr>
      </p:pic>
      <p:cxnSp>
        <p:nvCxnSpPr>
          <p:cNvPr id="807" name="Google Shape;807;p100"/>
          <p:cNvCxnSpPr/>
          <p:nvPr/>
        </p:nvCxnSpPr>
        <p:spPr>
          <a:xfrm>
            <a:off x="7868143" y="4680469"/>
            <a:ext cx="0" cy="148819"/>
          </a:xfrm>
          <a:prstGeom prst="straightConnector1">
            <a:avLst/>
          </a:prstGeom>
          <a:noFill/>
          <a:ln w="28575" cap="flat" cmpd="sng">
            <a:solidFill>
              <a:srgbClr val="EC5153"/>
            </a:solidFill>
            <a:prstDash val="solid"/>
            <a:miter lim="800000"/>
            <a:headEnd type="none" w="sm" len="sm"/>
            <a:tailEnd type="none" w="sm" len="sm"/>
          </a:ln>
        </p:spPr>
      </p:cxnSp>
      <p:cxnSp>
        <p:nvCxnSpPr>
          <p:cNvPr id="808" name="Google Shape;808;p100"/>
          <p:cNvCxnSpPr/>
          <p:nvPr/>
        </p:nvCxnSpPr>
        <p:spPr>
          <a:xfrm>
            <a:off x="7142261" y="4680469"/>
            <a:ext cx="0" cy="148819"/>
          </a:xfrm>
          <a:prstGeom prst="straightConnector1">
            <a:avLst/>
          </a:prstGeom>
          <a:noFill/>
          <a:ln w="28575" cap="flat" cmpd="sng">
            <a:solidFill>
              <a:srgbClr val="EC5153"/>
            </a:solidFill>
            <a:prstDash val="solid"/>
            <a:miter lim="800000"/>
            <a:headEnd type="none" w="sm" len="sm"/>
            <a:tailEnd type="none" w="sm" len="sm"/>
          </a:ln>
        </p:spPr>
      </p:cxnSp>
      <p:sp>
        <p:nvSpPr>
          <p:cNvPr id="809" name="Google Shape;809;p100"/>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0" name="Google Shape;810;p100"/>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1" name="Google Shape;811;p100"/>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12" name="Google Shape;812;p100"/>
          <p:cNvSpPr>
            <a:spLocks noGrp="1"/>
          </p:cNvSpPr>
          <p:nvPr>
            <p:ph type="pic" idx="2"/>
          </p:nvPr>
        </p:nvSpPr>
        <p:spPr>
          <a:xfrm>
            <a:off x="228600" y="228604"/>
            <a:ext cx="2743200" cy="2621128"/>
          </a:xfrm>
          <a:prstGeom prst="rect">
            <a:avLst/>
          </a:prstGeom>
          <a:gradFill>
            <a:gsLst>
              <a:gs pos="0">
                <a:srgbClr val="D8D8D8"/>
              </a:gs>
              <a:gs pos="72000">
                <a:srgbClr val="B2B2B2"/>
              </a:gs>
              <a:gs pos="100000">
                <a:srgbClr val="B2B2B2"/>
              </a:gs>
            </a:gsLst>
            <a:lin ang="2700000" scaled="0"/>
          </a:gradFill>
          <a:ln>
            <a:noFill/>
          </a:ln>
        </p:spPr>
      </p:sp>
      <p:sp>
        <p:nvSpPr>
          <p:cNvPr id="813" name="Google Shape;813;p100"/>
          <p:cNvSpPr>
            <a:spLocks noGrp="1"/>
          </p:cNvSpPr>
          <p:nvPr>
            <p:ph type="pic" idx="3"/>
          </p:nvPr>
        </p:nvSpPr>
        <p:spPr>
          <a:xfrm>
            <a:off x="3200400" y="228604"/>
            <a:ext cx="2743200" cy="2621128"/>
          </a:xfrm>
          <a:prstGeom prst="rect">
            <a:avLst/>
          </a:prstGeom>
          <a:gradFill>
            <a:gsLst>
              <a:gs pos="0">
                <a:srgbClr val="D8D8D8"/>
              </a:gs>
              <a:gs pos="72000">
                <a:srgbClr val="B2B2B2"/>
              </a:gs>
              <a:gs pos="100000">
                <a:srgbClr val="B2B2B2"/>
              </a:gs>
            </a:gsLst>
            <a:lin ang="2700000" scaled="0"/>
          </a:gradFill>
          <a:ln>
            <a:noFill/>
          </a:ln>
        </p:spPr>
      </p:sp>
      <p:sp>
        <p:nvSpPr>
          <p:cNvPr id="814" name="Google Shape;814;p100"/>
          <p:cNvSpPr>
            <a:spLocks noGrp="1"/>
          </p:cNvSpPr>
          <p:nvPr>
            <p:ph type="pic" idx="4"/>
          </p:nvPr>
        </p:nvSpPr>
        <p:spPr>
          <a:xfrm>
            <a:off x="6172200" y="228604"/>
            <a:ext cx="2743200" cy="2621128"/>
          </a:xfrm>
          <a:prstGeom prst="rect">
            <a:avLst/>
          </a:prstGeom>
          <a:gradFill>
            <a:gsLst>
              <a:gs pos="0">
                <a:srgbClr val="D8D8D8"/>
              </a:gs>
              <a:gs pos="72000">
                <a:srgbClr val="B2B2B2"/>
              </a:gs>
              <a:gs pos="100000">
                <a:srgbClr val="B2B2B2"/>
              </a:gs>
            </a:gsLst>
            <a:lin ang="2700000" scaled="0"/>
          </a:gradFill>
          <a:ln>
            <a:noFill/>
          </a:ln>
        </p:spPr>
      </p:sp>
      <p:sp>
        <p:nvSpPr>
          <p:cNvPr id="815" name="Google Shape;815;p100"/>
          <p:cNvSpPr txBox="1">
            <a:spLocks noGrp="1"/>
          </p:cNvSpPr>
          <p:nvPr>
            <p:ph type="body" idx="1"/>
          </p:nvPr>
        </p:nvSpPr>
        <p:spPr>
          <a:xfrm>
            <a:off x="228600" y="3073881"/>
            <a:ext cx="2743200" cy="1292378"/>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6" name="Google Shape;816;p100"/>
          <p:cNvSpPr txBox="1">
            <a:spLocks noGrp="1"/>
          </p:cNvSpPr>
          <p:nvPr>
            <p:ph type="body" idx="5"/>
          </p:nvPr>
        </p:nvSpPr>
        <p:spPr>
          <a:xfrm>
            <a:off x="3200400" y="3073881"/>
            <a:ext cx="2743200" cy="1292378"/>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7" name="Google Shape;817;p100"/>
          <p:cNvSpPr txBox="1">
            <a:spLocks noGrp="1"/>
          </p:cNvSpPr>
          <p:nvPr>
            <p:ph type="body" idx="6"/>
          </p:nvPr>
        </p:nvSpPr>
        <p:spPr>
          <a:xfrm>
            <a:off x="6172200" y="3073881"/>
            <a:ext cx="2743200" cy="1292378"/>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818"/>
        <p:cNvGrpSpPr/>
        <p:nvPr/>
      </p:nvGrpSpPr>
      <p:grpSpPr>
        <a:xfrm>
          <a:off x="0" y="0"/>
          <a:ext cx="0" cy="0"/>
          <a:chOff x="0" y="0"/>
          <a:chExt cx="0" cy="0"/>
        </a:xfrm>
      </p:grpSpPr>
      <p:sp>
        <p:nvSpPr>
          <p:cNvPr id="819" name="Google Shape;819;p101"/>
          <p:cNvSpPr/>
          <p:nvPr/>
        </p:nvSpPr>
        <p:spPr>
          <a:xfrm>
            <a:off x="228601" y="4594860"/>
            <a:ext cx="8686800" cy="320036"/>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820" name="Google Shape;820;p101"/>
          <p:cNvPicPr preferRelativeResize="0"/>
          <p:nvPr/>
        </p:nvPicPr>
        <p:blipFill rotWithShape="1">
          <a:blip r:embed="rId2">
            <a:alphaModFix/>
          </a:blip>
          <a:srcRect/>
          <a:stretch/>
        </p:blipFill>
        <p:spPr>
          <a:xfrm>
            <a:off x="8113902" y="4636348"/>
            <a:ext cx="558009" cy="237060"/>
          </a:xfrm>
          <a:prstGeom prst="rect">
            <a:avLst/>
          </a:prstGeom>
          <a:noFill/>
          <a:ln>
            <a:noFill/>
          </a:ln>
        </p:spPr>
      </p:pic>
      <p:cxnSp>
        <p:nvCxnSpPr>
          <p:cNvPr id="821" name="Google Shape;821;p101"/>
          <p:cNvCxnSpPr/>
          <p:nvPr/>
        </p:nvCxnSpPr>
        <p:spPr>
          <a:xfrm>
            <a:off x="7868143" y="4680469"/>
            <a:ext cx="0" cy="148819"/>
          </a:xfrm>
          <a:prstGeom prst="straightConnector1">
            <a:avLst/>
          </a:prstGeom>
          <a:noFill/>
          <a:ln w="28575" cap="flat" cmpd="sng">
            <a:solidFill>
              <a:srgbClr val="EC5153"/>
            </a:solidFill>
            <a:prstDash val="solid"/>
            <a:miter lim="800000"/>
            <a:headEnd type="none" w="sm" len="sm"/>
            <a:tailEnd type="none" w="sm" len="sm"/>
          </a:ln>
        </p:spPr>
      </p:cxnSp>
      <p:cxnSp>
        <p:nvCxnSpPr>
          <p:cNvPr id="822" name="Google Shape;822;p101"/>
          <p:cNvCxnSpPr/>
          <p:nvPr/>
        </p:nvCxnSpPr>
        <p:spPr>
          <a:xfrm>
            <a:off x="7142261" y="4680469"/>
            <a:ext cx="0" cy="148819"/>
          </a:xfrm>
          <a:prstGeom prst="straightConnector1">
            <a:avLst/>
          </a:prstGeom>
          <a:noFill/>
          <a:ln w="28575" cap="flat" cmpd="sng">
            <a:solidFill>
              <a:srgbClr val="EC5153"/>
            </a:solidFill>
            <a:prstDash val="solid"/>
            <a:miter lim="800000"/>
            <a:headEnd type="none" w="sm" len="sm"/>
            <a:tailEnd type="none" w="sm" len="sm"/>
          </a:ln>
        </p:spPr>
      </p:cxnSp>
      <p:sp>
        <p:nvSpPr>
          <p:cNvPr id="823" name="Google Shape;823;p101"/>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4" name="Google Shape;824;p101"/>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5" name="Google Shape;825;p101"/>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26" name="Google Shape;826;p101"/>
          <p:cNvSpPr>
            <a:spLocks noGrp="1"/>
          </p:cNvSpPr>
          <p:nvPr>
            <p:ph type="pic" idx="2"/>
          </p:nvPr>
        </p:nvSpPr>
        <p:spPr>
          <a:xfrm>
            <a:off x="3200400" y="228604"/>
            <a:ext cx="2743200" cy="1966191"/>
          </a:xfrm>
          <a:prstGeom prst="rect">
            <a:avLst/>
          </a:prstGeom>
          <a:gradFill>
            <a:gsLst>
              <a:gs pos="0">
                <a:srgbClr val="D8D8D8"/>
              </a:gs>
              <a:gs pos="72000">
                <a:srgbClr val="B2B2B2"/>
              </a:gs>
              <a:gs pos="100000">
                <a:srgbClr val="B2B2B2"/>
              </a:gs>
            </a:gsLst>
            <a:lin ang="2700000" scaled="0"/>
          </a:gradFill>
          <a:ln>
            <a:noFill/>
          </a:ln>
        </p:spPr>
      </p:sp>
      <p:sp>
        <p:nvSpPr>
          <p:cNvPr id="827" name="Google Shape;827;p101"/>
          <p:cNvSpPr>
            <a:spLocks noGrp="1"/>
          </p:cNvSpPr>
          <p:nvPr>
            <p:ph type="pic" idx="3"/>
          </p:nvPr>
        </p:nvSpPr>
        <p:spPr>
          <a:xfrm>
            <a:off x="6172200" y="228604"/>
            <a:ext cx="2743200" cy="1966191"/>
          </a:xfrm>
          <a:prstGeom prst="rect">
            <a:avLst/>
          </a:prstGeom>
          <a:gradFill>
            <a:gsLst>
              <a:gs pos="0">
                <a:srgbClr val="D8D8D8"/>
              </a:gs>
              <a:gs pos="72000">
                <a:srgbClr val="B2B2B2"/>
              </a:gs>
              <a:gs pos="100000">
                <a:srgbClr val="B2B2B2"/>
              </a:gs>
            </a:gsLst>
            <a:lin ang="2700000" scaled="0"/>
          </a:gradFill>
          <a:ln>
            <a:noFill/>
          </a:ln>
        </p:spPr>
      </p:sp>
      <p:sp>
        <p:nvSpPr>
          <p:cNvPr id="828" name="Google Shape;828;p101"/>
          <p:cNvSpPr txBox="1">
            <a:spLocks noGrp="1"/>
          </p:cNvSpPr>
          <p:nvPr>
            <p:ph type="body" idx="1"/>
          </p:nvPr>
        </p:nvSpPr>
        <p:spPr>
          <a:xfrm>
            <a:off x="228600" y="2400069"/>
            <a:ext cx="2600325" cy="1966191"/>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9" name="Google Shape;829;p101"/>
          <p:cNvSpPr>
            <a:spLocks noGrp="1"/>
          </p:cNvSpPr>
          <p:nvPr>
            <p:ph type="pic" idx="4"/>
          </p:nvPr>
        </p:nvSpPr>
        <p:spPr>
          <a:xfrm>
            <a:off x="3200400" y="2400068"/>
            <a:ext cx="5715000" cy="1966191"/>
          </a:xfrm>
          <a:prstGeom prst="rect">
            <a:avLst/>
          </a:prstGeom>
          <a:gradFill>
            <a:gsLst>
              <a:gs pos="0">
                <a:srgbClr val="D8D8D8"/>
              </a:gs>
              <a:gs pos="72000">
                <a:srgbClr val="B2B2B2"/>
              </a:gs>
              <a:gs pos="100000">
                <a:srgbClr val="B2B2B2"/>
              </a:gs>
            </a:gsLst>
            <a:lin ang="2700000" scaled="0"/>
          </a:gradFill>
          <a:ln>
            <a:noFill/>
          </a:ln>
        </p:spPr>
      </p:sp>
      <p:sp>
        <p:nvSpPr>
          <p:cNvPr id="830" name="Google Shape;830;p101"/>
          <p:cNvSpPr txBox="1">
            <a:spLocks noGrp="1"/>
          </p:cNvSpPr>
          <p:nvPr>
            <p:ph type="body" idx="5"/>
          </p:nvPr>
        </p:nvSpPr>
        <p:spPr>
          <a:xfrm>
            <a:off x="228600" y="228600"/>
            <a:ext cx="2600325" cy="1966191"/>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831"/>
        <p:cNvGrpSpPr/>
        <p:nvPr/>
      </p:nvGrpSpPr>
      <p:grpSpPr>
        <a:xfrm>
          <a:off x="0" y="0"/>
          <a:ext cx="0" cy="0"/>
          <a:chOff x="0" y="0"/>
          <a:chExt cx="0" cy="0"/>
        </a:xfrm>
      </p:grpSpPr>
      <p:sp>
        <p:nvSpPr>
          <p:cNvPr id="832" name="Google Shape;832;p102"/>
          <p:cNvSpPr txBox="1">
            <a:spLocks noGrp="1"/>
          </p:cNvSpPr>
          <p:nvPr>
            <p:ph type="title"/>
          </p:nvPr>
        </p:nvSpPr>
        <p:spPr>
          <a:xfrm>
            <a:off x="3262543" y="129643"/>
            <a:ext cx="5652857"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3" name="Google Shape;833;p102"/>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4" name="Google Shape;834;p102"/>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5" name="Google Shape;835;p102"/>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36" name="Google Shape;836;p102"/>
          <p:cNvSpPr txBox="1">
            <a:spLocks noGrp="1"/>
          </p:cNvSpPr>
          <p:nvPr>
            <p:ph type="body" idx="1"/>
          </p:nvPr>
        </p:nvSpPr>
        <p:spPr>
          <a:xfrm>
            <a:off x="3262543" y="773455"/>
            <a:ext cx="5652857"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7" name="Google Shape;837;p102"/>
          <p:cNvSpPr>
            <a:spLocks noGrp="1"/>
          </p:cNvSpPr>
          <p:nvPr>
            <p:ph type="pic" idx="2"/>
          </p:nvPr>
        </p:nvSpPr>
        <p:spPr>
          <a:xfrm>
            <a:off x="228600" y="228600"/>
            <a:ext cx="2787588" cy="4113370"/>
          </a:xfrm>
          <a:prstGeom prst="rect">
            <a:avLst/>
          </a:prstGeom>
          <a:gradFill>
            <a:gsLst>
              <a:gs pos="0">
                <a:srgbClr val="D8D8D8"/>
              </a:gs>
              <a:gs pos="72000">
                <a:srgbClr val="B2B2B2"/>
              </a:gs>
              <a:gs pos="100000">
                <a:srgbClr val="B2B2B2"/>
              </a:gs>
            </a:gsLst>
            <a:lin ang="2700000" scaled="0"/>
          </a:gradFill>
          <a:ln>
            <a:noFill/>
          </a:ln>
        </p:spPr>
      </p:sp>
      <p:cxnSp>
        <p:nvCxnSpPr>
          <p:cNvPr id="838" name="Google Shape;838;p102"/>
          <p:cNvCxnSpPr/>
          <p:nvPr/>
        </p:nvCxnSpPr>
        <p:spPr>
          <a:xfrm>
            <a:off x="3340340" y="717896"/>
            <a:ext cx="448471"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839"/>
        <p:cNvGrpSpPr/>
        <p:nvPr/>
      </p:nvGrpSpPr>
      <p:grpSpPr>
        <a:xfrm>
          <a:off x="0" y="0"/>
          <a:ext cx="0" cy="0"/>
          <a:chOff x="0" y="0"/>
          <a:chExt cx="0" cy="0"/>
        </a:xfrm>
      </p:grpSpPr>
      <p:sp>
        <p:nvSpPr>
          <p:cNvPr id="840" name="Google Shape;840;p103"/>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1" name="Google Shape;841;p103"/>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2" name="Google Shape;842;p103"/>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3" name="Google Shape;843;p103"/>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44" name="Google Shape;844;p103"/>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5" name="Google Shape;845;p103"/>
          <p:cNvSpPr>
            <a:spLocks noGrp="1"/>
          </p:cNvSpPr>
          <p:nvPr>
            <p:ph type="pic" idx="2"/>
          </p:nvPr>
        </p:nvSpPr>
        <p:spPr>
          <a:xfrm>
            <a:off x="664181" y="1633998"/>
            <a:ext cx="1129088" cy="1130379"/>
          </a:xfrm>
          <a:prstGeom prst="rect">
            <a:avLst/>
          </a:prstGeom>
          <a:gradFill>
            <a:gsLst>
              <a:gs pos="0">
                <a:srgbClr val="D8D8D8"/>
              </a:gs>
              <a:gs pos="72000">
                <a:srgbClr val="B2B2B2"/>
              </a:gs>
              <a:gs pos="100000">
                <a:srgbClr val="B2B2B2"/>
              </a:gs>
            </a:gsLst>
            <a:lin ang="2700000" scaled="0"/>
          </a:gradFill>
          <a:ln>
            <a:noFill/>
          </a:ln>
        </p:spPr>
      </p:sp>
      <p:sp>
        <p:nvSpPr>
          <p:cNvPr id="846" name="Google Shape;846;p103"/>
          <p:cNvSpPr>
            <a:spLocks noGrp="1"/>
          </p:cNvSpPr>
          <p:nvPr>
            <p:ph type="pic" idx="3"/>
          </p:nvPr>
        </p:nvSpPr>
        <p:spPr>
          <a:xfrm>
            <a:off x="2893031" y="1633998"/>
            <a:ext cx="1129088" cy="1130379"/>
          </a:xfrm>
          <a:prstGeom prst="rect">
            <a:avLst/>
          </a:prstGeom>
          <a:gradFill>
            <a:gsLst>
              <a:gs pos="0">
                <a:srgbClr val="D8D8D8"/>
              </a:gs>
              <a:gs pos="72000">
                <a:srgbClr val="B2B2B2"/>
              </a:gs>
              <a:gs pos="100000">
                <a:srgbClr val="B2B2B2"/>
              </a:gs>
            </a:gsLst>
            <a:lin ang="2700000" scaled="0"/>
          </a:gradFill>
          <a:ln>
            <a:noFill/>
          </a:ln>
        </p:spPr>
      </p:sp>
      <p:sp>
        <p:nvSpPr>
          <p:cNvPr id="847" name="Google Shape;847;p103"/>
          <p:cNvSpPr>
            <a:spLocks noGrp="1"/>
          </p:cNvSpPr>
          <p:nvPr>
            <p:ph type="pic" idx="4"/>
          </p:nvPr>
        </p:nvSpPr>
        <p:spPr>
          <a:xfrm>
            <a:off x="5121881" y="1633998"/>
            <a:ext cx="1129088" cy="1130379"/>
          </a:xfrm>
          <a:prstGeom prst="rect">
            <a:avLst/>
          </a:prstGeom>
          <a:gradFill>
            <a:gsLst>
              <a:gs pos="0">
                <a:srgbClr val="D8D8D8"/>
              </a:gs>
              <a:gs pos="72000">
                <a:srgbClr val="B2B2B2"/>
              </a:gs>
              <a:gs pos="100000">
                <a:srgbClr val="B2B2B2"/>
              </a:gs>
            </a:gsLst>
            <a:lin ang="2700000" scaled="0"/>
          </a:gradFill>
          <a:ln>
            <a:noFill/>
          </a:ln>
        </p:spPr>
      </p:sp>
      <p:sp>
        <p:nvSpPr>
          <p:cNvPr id="848" name="Google Shape;848;p103"/>
          <p:cNvSpPr>
            <a:spLocks noGrp="1"/>
          </p:cNvSpPr>
          <p:nvPr>
            <p:ph type="pic" idx="5"/>
          </p:nvPr>
        </p:nvSpPr>
        <p:spPr>
          <a:xfrm>
            <a:off x="7350731" y="1633998"/>
            <a:ext cx="1129088" cy="113037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849"/>
        <p:cNvGrpSpPr/>
        <p:nvPr/>
      </p:nvGrpSpPr>
      <p:grpSpPr>
        <a:xfrm>
          <a:off x="0" y="0"/>
          <a:ext cx="0" cy="0"/>
          <a:chOff x="0" y="0"/>
          <a:chExt cx="0" cy="0"/>
        </a:xfrm>
      </p:grpSpPr>
      <p:sp>
        <p:nvSpPr>
          <p:cNvPr id="850" name="Google Shape;850;p104"/>
          <p:cNvSpPr>
            <a:spLocks noGrp="1"/>
          </p:cNvSpPr>
          <p:nvPr>
            <p:ph type="pic" idx="2"/>
          </p:nvPr>
        </p:nvSpPr>
        <p:spPr>
          <a:xfrm>
            <a:off x="4826620" y="2410984"/>
            <a:ext cx="1927098" cy="1954530"/>
          </a:xfrm>
          <a:prstGeom prst="rect">
            <a:avLst/>
          </a:prstGeom>
          <a:gradFill>
            <a:gsLst>
              <a:gs pos="0">
                <a:srgbClr val="D8D8D8"/>
              </a:gs>
              <a:gs pos="72000">
                <a:srgbClr val="B2B2B2"/>
              </a:gs>
              <a:gs pos="100000">
                <a:srgbClr val="B2B2B2"/>
              </a:gs>
            </a:gsLst>
            <a:lin ang="2700000" scaled="0"/>
          </a:gradFill>
          <a:ln>
            <a:noFill/>
          </a:ln>
        </p:spPr>
      </p:sp>
      <p:sp>
        <p:nvSpPr>
          <p:cNvPr id="851" name="Google Shape;851;p104"/>
          <p:cNvSpPr>
            <a:spLocks noGrp="1"/>
          </p:cNvSpPr>
          <p:nvPr>
            <p:ph type="pic" idx="3"/>
          </p:nvPr>
        </p:nvSpPr>
        <p:spPr>
          <a:xfrm>
            <a:off x="6984032" y="2410984"/>
            <a:ext cx="1927098" cy="1954530"/>
          </a:xfrm>
          <a:prstGeom prst="rect">
            <a:avLst/>
          </a:prstGeom>
          <a:gradFill>
            <a:gsLst>
              <a:gs pos="0">
                <a:srgbClr val="D8D8D8"/>
              </a:gs>
              <a:gs pos="72000">
                <a:srgbClr val="B2B2B2"/>
              </a:gs>
              <a:gs pos="100000">
                <a:srgbClr val="B2B2B2"/>
              </a:gs>
            </a:gsLst>
            <a:lin ang="2700000" scaled="0"/>
          </a:gradFill>
          <a:ln>
            <a:noFill/>
          </a:ln>
        </p:spPr>
      </p:sp>
      <p:grpSp>
        <p:nvGrpSpPr>
          <p:cNvPr id="852" name="Google Shape;852;p104"/>
          <p:cNvGrpSpPr/>
          <p:nvPr/>
        </p:nvGrpSpPr>
        <p:grpSpPr>
          <a:xfrm>
            <a:off x="228601" y="4594860"/>
            <a:ext cx="8686800" cy="320036"/>
            <a:chOff x="304801" y="6126480"/>
            <a:chExt cx="11582400" cy="426715"/>
          </a:xfrm>
        </p:grpSpPr>
        <p:sp>
          <p:nvSpPr>
            <p:cNvPr id="853" name="Google Shape;853;p104"/>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854" name="Google Shape;854;p104"/>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855" name="Google Shape;855;p104"/>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856" name="Google Shape;856;p104"/>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857" name="Google Shape;857;p104"/>
          <p:cNvSpPr txBox="1">
            <a:spLocks noGrp="1"/>
          </p:cNvSpPr>
          <p:nvPr>
            <p:ph type="title"/>
          </p:nvPr>
        </p:nvSpPr>
        <p:spPr>
          <a:xfrm>
            <a:off x="228600" y="933753"/>
            <a:ext cx="3400425"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8" name="Google Shape;858;p104"/>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9" name="Google Shape;859;p104"/>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0" name="Google Shape;860;p104"/>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61" name="Google Shape;861;p104"/>
          <p:cNvSpPr txBox="1">
            <a:spLocks noGrp="1"/>
          </p:cNvSpPr>
          <p:nvPr>
            <p:ph type="body" idx="1"/>
          </p:nvPr>
        </p:nvSpPr>
        <p:spPr>
          <a:xfrm>
            <a:off x="228600" y="1577565"/>
            <a:ext cx="3400425"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2" name="Google Shape;862;p104"/>
          <p:cNvSpPr>
            <a:spLocks noGrp="1"/>
          </p:cNvSpPr>
          <p:nvPr>
            <p:ph type="pic" idx="4"/>
          </p:nvPr>
        </p:nvSpPr>
        <p:spPr>
          <a:xfrm>
            <a:off x="4826620" y="227481"/>
            <a:ext cx="1927098" cy="1954530"/>
          </a:xfrm>
          <a:prstGeom prst="rect">
            <a:avLst/>
          </a:prstGeom>
          <a:gradFill>
            <a:gsLst>
              <a:gs pos="0">
                <a:srgbClr val="D8D8D8"/>
              </a:gs>
              <a:gs pos="72000">
                <a:srgbClr val="B2B2B2"/>
              </a:gs>
              <a:gs pos="100000">
                <a:srgbClr val="B2B2B2"/>
              </a:gs>
            </a:gsLst>
            <a:lin ang="2700000" scaled="0"/>
          </a:gradFill>
          <a:ln>
            <a:noFill/>
          </a:ln>
        </p:spPr>
      </p:sp>
      <p:cxnSp>
        <p:nvCxnSpPr>
          <p:cNvPr id="863" name="Google Shape;863;p104"/>
          <p:cNvCxnSpPr/>
          <p:nvPr/>
        </p:nvCxnSpPr>
        <p:spPr>
          <a:xfrm>
            <a:off x="297517" y="1522006"/>
            <a:ext cx="445770" cy="0"/>
          </a:xfrm>
          <a:prstGeom prst="straightConnector1">
            <a:avLst/>
          </a:prstGeom>
          <a:noFill/>
          <a:ln w="76200" cap="flat" cmpd="sng">
            <a:solidFill>
              <a:srgbClr val="EC5153"/>
            </a:solidFill>
            <a:prstDash val="solid"/>
            <a:miter lim="800000"/>
            <a:headEnd type="none" w="sm" len="sm"/>
            <a:tailEnd type="none" w="sm" len="sm"/>
          </a:ln>
        </p:spPr>
      </p:cxnSp>
      <p:sp>
        <p:nvSpPr>
          <p:cNvPr id="864" name="Google Shape;864;p104"/>
          <p:cNvSpPr txBox="1">
            <a:spLocks noGrp="1"/>
          </p:cNvSpPr>
          <p:nvPr>
            <p:ph type="body" idx="5"/>
          </p:nvPr>
        </p:nvSpPr>
        <p:spPr>
          <a:xfrm>
            <a:off x="228600" y="2410984"/>
            <a:ext cx="3400425" cy="1646913"/>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5" name="Google Shape;865;p104"/>
          <p:cNvSpPr>
            <a:spLocks noGrp="1"/>
          </p:cNvSpPr>
          <p:nvPr>
            <p:ph type="pic" idx="6"/>
          </p:nvPr>
        </p:nvSpPr>
        <p:spPr>
          <a:xfrm>
            <a:off x="6984032" y="227481"/>
            <a:ext cx="1927098" cy="195453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866"/>
        <p:cNvGrpSpPr/>
        <p:nvPr/>
      </p:nvGrpSpPr>
      <p:grpSpPr>
        <a:xfrm>
          <a:off x="0" y="0"/>
          <a:ext cx="0" cy="0"/>
          <a:chOff x="0" y="0"/>
          <a:chExt cx="0" cy="0"/>
        </a:xfrm>
      </p:grpSpPr>
      <p:grpSp>
        <p:nvGrpSpPr>
          <p:cNvPr id="867" name="Google Shape;867;p105"/>
          <p:cNvGrpSpPr/>
          <p:nvPr/>
        </p:nvGrpSpPr>
        <p:grpSpPr>
          <a:xfrm>
            <a:off x="228601" y="4594860"/>
            <a:ext cx="8686800" cy="320036"/>
            <a:chOff x="304801" y="6126480"/>
            <a:chExt cx="11582400" cy="426715"/>
          </a:xfrm>
        </p:grpSpPr>
        <p:sp>
          <p:nvSpPr>
            <p:cNvPr id="868" name="Google Shape;868;p105"/>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869" name="Google Shape;869;p105"/>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870" name="Google Shape;870;p105"/>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871" name="Google Shape;871;p105"/>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872" name="Google Shape;872;p105"/>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3" name="Google Shape;873;p105"/>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4" name="Google Shape;874;p105"/>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75" name="Google Shape;875;p105"/>
          <p:cNvSpPr>
            <a:spLocks noGrp="1"/>
          </p:cNvSpPr>
          <p:nvPr>
            <p:ph type="pic" idx="2"/>
          </p:nvPr>
        </p:nvSpPr>
        <p:spPr>
          <a:xfrm>
            <a:off x="228601" y="154704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76" name="Google Shape;876;p105"/>
          <p:cNvSpPr>
            <a:spLocks noGrp="1"/>
          </p:cNvSpPr>
          <p:nvPr>
            <p:ph type="pic" idx="3"/>
          </p:nvPr>
        </p:nvSpPr>
        <p:spPr>
          <a:xfrm>
            <a:off x="1744777" y="154704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77" name="Google Shape;877;p105"/>
          <p:cNvSpPr>
            <a:spLocks noGrp="1"/>
          </p:cNvSpPr>
          <p:nvPr>
            <p:ph type="pic" idx="4"/>
          </p:nvPr>
        </p:nvSpPr>
        <p:spPr>
          <a:xfrm>
            <a:off x="3260430" y="154704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78" name="Google Shape;878;p105"/>
          <p:cNvSpPr>
            <a:spLocks noGrp="1"/>
          </p:cNvSpPr>
          <p:nvPr>
            <p:ph type="pic" idx="5"/>
          </p:nvPr>
        </p:nvSpPr>
        <p:spPr>
          <a:xfrm>
            <a:off x="4777700" y="154704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79" name="Google Shape;879;p105"/>
          <p:cNvSpPr>
            <a:spLocks noGrp="1"/>
          </p:cNvSpPr>
          <p:nvPr>
            <p:ph type="pic" idx="6"/>
          </p:nvPr>
        </p:nvSpPr>
        <p:spPr>
          <a:xfrm>
            <a:off x="228601" y="307866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80" name="Google Shape;880;p105"/>
          <p:cNvSpPr>
            <a:spLocks noGrp="1"/>
          </p:cNvSpPr>
          <p:nvPr>
            <p:ph type="pic" idx="7"/>
          </p:nvPr>
        </p:nvSpPr>
        <p:spPr>
          <a:xfrm>
            <a:off x="1744777" y="307866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81" name="Google Shape;881;p105"/>
          <p:cNvSpPr>
            <a:spLocks noGrp="1"/>
          </p:cNvSpPr>
          <p:nvPr>
            <p:ph type="pic" idx="8"/>
          </p:nvPr>
        </p:nvSpPr>
        <p:spPr>
          <a:xfrm>
            <a:off x="3260430" y="307866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82" name="Google Shape;882;p105"/>
          <p:cNvSpPr>
            <a:spLocks noGrp="1"/>
          </p:cNvSpPr>
          <p:nvPr>
            <p:ph type="pic" idx="9"/>
          </p:nvPr>
        </p:nvSpPr>
        <p:spPr>
          <a:xfrm>
            <a:off x="4777700" y="3078662"/>
            <a:ext cx="1275162" cy="1293313"/>
          </a:xfrm>
          <a:prstGeom prst="rect">
            <a:avLst/>
          </a:prstGeom>
          <a:gradFill>
            <a:gsLst>
              <a:gs pos="0">
                <a:srgbClr val="D8D8D8"/>
              </a:gs>
              <a:gs pos="72000">
                <a:srgbClr val="B2B2B2"/>
              </a:gs>
              <a:gs pos="100000">
                <a:srgbClr val="B2B2B2"/>
              </a:gs>
            </a:gsLst>
            <a:lin ang="2700000" scaled="0"/>
          </a:gradFill>
          <a:ln>
            <a:noFill/>
          </a:ln>
        </p:spPr>
      </p:sp>
      <p:sp>
        <p:nvSpPr>
          <p:cNvPr id="883" name="Google Shape;883;p105"/>
          <p:cNvSpPr txBox="1">
            <a:spLocks noGrp="1"/>
          </p:cNvSpPr>
          <p:nvPr>
            <p:ph type="body" idx="1"/>
          </p:nvPr>
        </p:nvSpPr>
        <p:spPr>
          <a:xfrm>
            <a:off x="6284674" y="1543049"/>
            <a:ext cx="2630721" cy="2826995"/>
          </a:xfrm>
          <a:prstGeom prst="rect">
            <a:avLst/>
          </a:prstGeom>
          <a:noFill/>
          <a:ln>
            <a:noFill/>
          </a:ln>
        </p:spPr>
        <p:txBody>
          <a:bodyPr spcFirstLastPara="1" wrap="square" lIns="68575" tIns="34275" rIns="68575" bIns="34275" anchor="ctr" anchorCtr="0">
            <a:noAutofit/>
          </a:bodyPr>
          <a:lstStyle>
            <a:lvl1pPr marL="457200" lvl="0" indent="-228600" algn="l">
              <a:lnSpc>
                <a:spcPct val="123000"/>
              </a:lnSpc>
              <a:spcBef>
                <a:spcPts val="500"/>
              </a:spcBef>
              <a:spcAft>
                <a:spcPts val="0"/>
              </a:spcAft>
              <a:buSzPts val="1200"/>
              <a:buNone/>
              <a:defRPr/>
            </a:lvl1pPr>
            <a:lvl2pPr marL="914400" lvl="1" indent="-228600" algn="l">
              <a:lnSpc>
                <a:spcPct val="123000"/>
              </a:lnSpc>
              <a:spcBef>
                <a:spcPts val="500"/>
              </a:spcBef>
              <a:spcAft>
                <a:spcPts val="0"/>
              </a:spcAft>
              <a:buSzPts val="1200"/>
              <a:buNone/>
              <a:defRPr/>
            </a:lvl2pPr>
            <a:lvl3pPr marL="1371600" lvl="2" indent="-228600" algn="l">
              <a:lnSpc>
                <a:spcPct val="123000"/>
              </a:lnSpc>
              <a:spcBef>
                <a:spcPts val="500"/>
              </a:spcBef>
              <a:spcAft>
                <a:spcPts val="0"/>
              </a:spcAft>
              <a:buSzPts val="1200"/>
              <a:buNone/>
              <a:defRPr/>
            </a:lvl3pPr>
            <a:lvl4pPr marL="1828800" lvl="3" indent="-228600" algn="l">
              <a:lnSpc>
                <a:spcPct val="123000"/>
              </a:lnSpc>
              <a:spcBef>
                <a:spcPts val="500"/>
              </a:spcBef>
              <a:spcAft>
                <a:spcPts val="0"/>
              </a:spcAft>
              <a:buSzPts val="1200"/>
              <a:buNone/>
              <a:defRPr/>
            </a:lvl4pPr>
            <a:lvl5pPr marL="2286000" lvl="4" indent="-228600" algn="l">
              <a:lnSpc>
                <a:spcPct val="123000"/>
              </a:lnSpc>
              <a:spcBef>
                <a:spcPts val="500"/>
              </a:spcBef>
              <a:spcAft>
                <a:spcPts val="0"/>
              </a:spcAft>
              <a:buSzPts val="1200"/>
              <a:buNone/>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4" name="Google Shape;884;p105"/>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5" name="Google Shape;885;p105"/>
          <p:cNvSpPr txBox="1">
            <a:spLocks noGrp="1"/>
          </p:cNvSpPr>
          <p:nvPr>
            <p:ph type="body" idx="13"/>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886" name="Google Shape;886;p105"/>
          <p:cNvCxnSpPr/>
          <p:nvPr/>
        </p:nvCxnSpPr>
        <p:spPr>
          <a:xfrm>
            <a:off x="297518" y="717896"/>
            <a:ext cx="44847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887"/>
        <p:cNvGrpSpPr/>
        <p:nvPr/>
      </p:nvGrpSpPr>
      <p:grpSpPr>
        <a:xfrm>
          <a:off x="0" y="0"/>
          <a:ext cx="0" cy="0"/>
          <a:chOff x="0" y="0"/>
          <a:chExt cx="0" cy="0"/>
        </a:xfrm>
      </p:grpSpPr>
      <p:sp>
        <p:nvSpPr>
          <p:cNvPr id="888" name="Google Shape;888;p106"/>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9" name="Google Shape;889;p106"/>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0" name="Google Shape;890;p106"/>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1" name="Google Shape;891;p106"/>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92" name="Google Shape;892;p106"/>
          <p:cNvSpPr txBox="1">
            <a:spLocks noGrp="1"/>
          </p:cNvSpPr>
          <p:nvPr>
            <p:ph type="body" idx="1"/>
          </p:nvPr>
        </p:nvSpPr>
        <p:spPr>
          <a:xfrm>
            <a:off x="228600" y="773455"/>
            <a:ext cx="8686800" cy="637794"/>
          </a:xfrm>
          <a:prstGeom prst="rect">
            <a:avLst/>
          </a:prstGeom>
          <a:noFill/>
          <a:ln>
            <a:noFill/>
          </a:ln>
        </p:spPr>
        <p:txBody>
          <a:bodyPr spcFirstLastPara="1" wrap="square" lIns="68575" tIns="34275" rIns="68575" bIns="34275" anchor="t" anchorCtr="0">
            <a:noAutofit/>
          </a:bodyPr>
          <a:lstStyle>
            <a:lvl1pPr marL="457200" lvl="0" indent="-228600" algn="l">
              <a:lnSpc>
                <a:spcPct val="123000"/>
              </a:lnSpc>
              <a:spcBef>
                <a:spcPts val="500"/>
              </a:spcBef>
              <a:spcAft>
                <a:spcPts val="0"/>
              </a:spcAft>
              <a:buSzPts val="1600"/>
              <a:buNone/>
              <a:defRPr sz="1600">
                <a:solidFill>
                  <a:schemeClr val="accent6"/>
                </a:solidFill>
                <a:latin typeface="Libre Franklin"/>
                <a:ea typeface="Libre Franklin"/>
                <a:cs typeface="Libre Franklin"/>
                <a:sym typeface="Libre Franklin"/>
              </a:defRPr>
            </a:lvl1pPr>
            <a:lvl2pPr marL="914400" lvl="1" indent="-228600" algn="l">
              <a:lnSpc>
                <a:spcPct val="123000"/>
              </a:lnSpc>
              <a:spcBef>
                <a:spcPts val="500"/>
              </a:spcBef>
              <a:spcAft>
                <a:spcPts val="0"/>
              </a:spcAft>
              <a:buSzPts val="1600"/>
              <a:buNone/>
              <a:defRPr sz="1600">
                <a:latin typeface="Libre Franklin"/>
                <a:ea typeface="Libre Franklin"/>
                <a:cs typeface="Libre Franklin"/>
                <a:sym typeface="Libre Franklin"/>
              </a:defRPr>
            </a:lvl2pPr>
            <a:lvl3pPr marL="1371600" lvl="2" indent="-228600" algn="l">
              <a:lnSpc>
                <a:spcPct val="123000"/>
              </a:lnSpc>
              <a:spcBef>
                <a:spcPts val="500"/>
              </a:spcBef>
              <a:spcAft>
                <a:spcPts val="0"/>
              </a:spcAft>
              <a:buSzPts val="1600"/>
              <a:buNone/>
              <a:defRPr sz="1600">
                <a:latin typeface="Libre Franklin"/>
                <a:ea typeface="Libre Franklin"/>
                <a:cs typeface="Libre Franklin"/>
                <a:sym typeface="Libre Franklin"/>
              </a:defRPr>
            </a:lvl3pPr>
            <a:lvl4pPr marL="1828800" lvl="3" indent="-228600" algn="l">
              <a:lnSpc>
                <a:spcPct val="123000"/>
              </a:lnSpc>
              <a:spcBef>
                <a:spcPts val="500"/>
              </a:spcBef>
              <a:spcAft>
                <a:spcPts val="0"/>
              </a:spcAft>
              <a:buSzPts val="1600"/>
              <a:buNone/>
              <a:defRPr sz="1600">
                <a:latin typeface="Libre Franklin"/>
                <a:ea typeface="Libre Franklin"/>
                <a:cs typeface="Libre Franklin"/>
                <a:sym typeface="Libre Franklin"/>
              </a:defRPr>
            </a:lvl4pPr>
            <a:lvl5pPr marL="2286000" lvl="4" indent="-228600" algn="l">
              <a:lnSpc>
                <a:spcPct val="123000"/>
              </a:lnSpc>
              <a:spcBef>
                <a:spcPts val="500"/>
              </a:spcBef>
              <a:spcAft>
                <a:spcPts val="0"/>
              </a:spcAft>
              <a:buSzPts val="1600"/>
              <a:buNone/>
              <a:defRPr sz="1600">
                <a:latin typeface="Libre Franklin"/>
                <a:ea typeface="Libre Franklin"/>
                <a:cs typeface="Libre Franklin"/>
                <a:sym typeface="Libre Franklin"/>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3" name="Google Shape;893;p106"/>
          <p:cNvSpPr>
            <a:spLocks noGrp="1"/>
          </p:cNvSpPr>
          <p:nvPr>
            <p:ph type="pic" idx="2"/>
          </p:nvPr>
        </p:nvSpPr>
        <p:spPr>
          <a:xfrm>
            <a:off x="3183255" y="1687236"/>
            <a:ext cx="2777490" cy="2531979"/>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894"/>
        <p:cNvGrpSpPr/>
        <p:nvPr/>
      </p:nvGrpSpPr>
      <p:grpSpPr>
        <a:xfrm>
          <a:off x="0" y="0"/>
          <a:ext cx="0" cy="0"/>
          <a:chOff x="0" y="0"/>
          <a:chExt cx="0" cy="0"/>
        </a:xfrm>
      </p:grpSpPr>
      <p:sp>
        <p:nvSpPr>
          <p:cNvPr id="895" name="Google Shape;895;p107"/>
          <p:cNvSpPr/>
          <p:nvPr/>
        </p:nvSpPr>
        <p:spPr>
          <a:xfrm>
            <a:off x="0" y="0"/>
            <a:ext cx="2857501"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23000"/>
              </a:lnSpc>
              <a:spcBef>
                <a:spcPts val="0"/>
              </a:spcBef>
              <a:spcAft>
                <a:spcPts val="0"/>
              </a:spcAft>
              <a:buNone/>
            </a:pPr>
            <a:endParaRPr sz="1200" b="0" i="0" u="none" strike="noStrike" cap="none">
              <a:solidFill>
                <a:schemeClr val="lt1"/>
              </a:solidFill>
              <a:latin typeface="Libre Franklin"/>
              <a:ea typeface="Libre Franklin"/>
              <a:cs typeface="Libre Franklin"/>
              <a:sym typeface="Libre Franklin"/>
            </a:endParaRPr>
          </a:p>
        </p:txBody>
      </p:sp>
      <p:grpSp>
        <p:nvGrpSpPr>
          <p:cNvPr id="896" name="Google Shape;896;p107"/>
          <p:cNvGrpSpPr/>
          <p:nvPr/>
        </p:nvGrpSpPr>
        <p:grpSpPr>
          <a:xfrm>
            <a:off x="228601" y="4594860"/>
            <a:ext cx="8686800" cy="320036"/>
            <a:chOff x="304801" y="6126480"/>
            <a:chExt cx="11582400" cy="426715"/>
          </a:xfrm>
        </p:grpSpPr>
        <p:sp>
          <p:nvSpPr>
            <p:cNvPr id="897" name="Google Shape;897;p107"/>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898" name="Google Shape;898;p107"/>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899" name="Google Shape;899;p107"/>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900" name="Google Shape;900;p107"/>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901" name="Google Shape;901;p107"/>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2" name="Google Shape;902;p107"/>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3" name="Google Shape;903;p107"/>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04" name="Google Shape;904;p107"/>
          <p:cNvSpPr>
            <a:spLocks noGrp="1"/>
          </p:cNvSpPr>
          <p:nvPr>
            <p:ph type="pic" idx="2"/>
          </p:nvPr>
        </p:nvSpPr>
        <p:spPr>
          <a:xfrm>
            <a:off x="964406" y="228600"/>
            <a:ext cx="3028950" cy="4117873"/>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5"/>
        <p:cNvGrpSpPr/>
        <p:nvPr/>
      </p:nvGrpSpPr>
      <p:grpSpPr>
        <a:xfrm>
          <a:off x="0" y="0"/>
          <a:ext cx="0" cy="0"/>
          <a:chOff x="0" y="0"/>
          <a:chExt cx="0" cy="0"/>
        </a:xfrm>
      </p:grpSpPr>
      <p:sp>
        <p:nvSpPr>
          <p:cNvPr id="906" name="Google Shape;906;p108"/>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7" name="Google Shape;907;p108"/>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8" name="Google Shape;908;p108"/>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9" name="Google Shape;909;p108"/>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image" Target="../media/image1.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theme" Target="../theme/theme2.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theme" Target="../theme/theme3.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 Id="rId5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28600" y="129643"/>
            <a:ext cx="8686800" cy="5262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accent2"/>
              </a:buClr>
              <a:buSzPts val="3300"/>
              <a:buFont typeface="Libre Franklin"/>
              <a:buNone/>
              <a:defRPr sz="33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6"/>
          <p:cNvSpPr txBox="1">
            <a:spLocks noGrp="1"/>
          </p:cNvSpPr>
          <p:nvPr>
            <p:ph type="body" idx="1"/>
          </p:nvPr>
        </p:nvSpPr>
        <p:spPr>
          <a:xfrm>
            <a:off x="228599" y="1564481"/>
            <a:ext cx="8686800" cy="27789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1pPr>
            <a:lvl2pPr marL="914400" marR="0" lvl="1"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2pPr>
            <a:lvl3pPr marL="1371600" marR="0" lvl="2"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3pPr>
            <a:lvl4pPr marL="1828800" marR="0" lvl="3"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4pPr>
            <a:lvl5pPr marL="2286000" marR="0" lvl="4"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cxnSp>
        <p:nvCxnSpPr>
          <p:cNvPr id="76" name="Google Shape;76;p16"/>
          <p:cNvCxnSpPr/>
          <p:nvPr/>
        </p:nvCxnSpPr>
        <p:spPr>
          <a:xfrm>
            <a:off x="297518" y="717896"/>
            <a:ext cx="448500" cy="0"/>
          </a:xfrm>
          <a:prstGeom prst="straightConnector1">
            <a:avLst/>
          </a:prstGeom>
          <a:noFill/>
          <a:ln w="76200" cap="flat" cmpd="sng">
            <a:solidFill>
              <a:srgbClr val="EC5153"/>
            </a:solidFill>
            <a:prstDash val="solid"/>
            <a:miter lim="800000"/>
            <a:headEnd type="none" w="sm" len="sm"/>
            <a:tailEnd type="none" w="sm" len="sm"/>
          </a:ln>
        </p:spPr>
      </p:cxnSp>
      <p:grpSp>
        <p:nvGrpSpPr>
          <p:cNvPr id="77" name="Google Shape;77;p16"/>
          <p:cNvGrpSpPr/>
          <p:nvPr/>
        </p:nvGrpSpPr>
        <p:grpSpPr>
          <a:xfrm>
            <a:off x="228601" y="4594860"/>
            <a:ext cx="8686800" cy="319950"/>
            <a:chOff x="304801" y="6126480"/>
            <a:chExt cx="11582400" cy="426600"/>
          </a:xfrm>
        </p:grpSpPr>
        <p:sp>
          <p:nvSpPr>
            <p:cNvPr id="78" name="Google Shape;78;p16"/>
            <p:cNvSpPr/>
            <p:nvPr/>
          </p:nvSpPr>
          <p:spPr>
            <a:xfrm>
              <a:off x="304801" y="6126480"/>
              <a:ext cx="11582400" cy="426600"/>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79" name="Google Shape;79;p16"/>
            <p:cNvPicPr preferRelativeResize="0"/>
            <p:nvPr/>
          </p:nvPicPr>
          <p:blipFill rotWithShape="1">
            <a:blip r:embed="rId49">
              <a:alphaModFix/>
            </a:blip>
            <a:srcRect/>
            <a:stretch/>
          </p:blipFill>
          <p:spPr>
            <a:xfrm>
              <a:off x="10818536" y="6181797"/>
              <a:ext cx="744013" cy="316080"/>
            </a:xfrm>
            <a:prstGeom prst="rect">
              <a:avLst/>
            </a:prstGeom>
            <a:noFill/>
            <a:ln>
              <a:noFill/>
            </a:ln>
          </p:spPr>
        </p:pic>
        <p:cxnSp>
          <p:nvCxnSpPr>
            <p:cNvPr id="80" name="Google Shape;80;p16"/>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81" name="Google Shape;81;p16"/>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82" name="Google Shape;82;p16"/>
          <p:cNvSpPr txBox="1">
            <a:spLocks noGrp="1"/>
          </p:cNvSpPr>
          <p:nvPr>
            <p:ph type="dt" idx="10"/>
          </p:nvPr>
        </p:nvSpPr>
        <p:spPr>
          <a:xfrm>
            <a:off x="6286500" y="4617956"/>
            <a:ext cx="7329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3" name="Google Shape;83;p16"/>
          <p:cNvSpPr txBox="1">
            <a:spLocks noGrp="1"/>
          </p:cNvSpPr>
          <p:nvPr>
            <p:ph type="ftr" idx="11"/>
          </p:nvPr>
        </p:nvSpPr>
        <p:spPr>
          <a:xfrm>
            <a:off x="357240" y="4617956"/>
            <a:ext cx="58065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4" name="Google Shape;84;p16"/>
          <p:cNvSpPr txBox="1">
            <a:spLocks noGrp="1"/>
          </p:cNvSpPr>
          <p:nvPr>
            <p:ph type="sldNum" idx="12"/>
          </p:nvPr>
        </p:nvSpPr>
        <p:spPr>
          <a:xfrm>
            <a:off x="7289991" y="4628005"/>
            <a:ext cx="440400" cy="253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F26B43"/>
          </p15:clr>
        </p15:guide>
        <p15:guide id="2" pos="5616">
          <p15:clr>
            <a:srgbClr val="F26B43"/>
          </p15:clr>
        </p15:guide>
        <p15:guide id="3" orient="horz" pos="3096">
          <p15:clr>
            <a:srgbClr val="F26B43"/>
          </p15:clr>
        </p15:guide>
        <p15:guide id="4" orient="horz" pos="1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Google Shape;537;p68"/>
          <p:cNvSpPr txBox="1">
            <a:spLocks noGrp="1"/>
          </p:cNvSpPr>
          <p:nvPr>
            <p:ph type="title"/>
          </p:nvPr>
        </p:nvSpPr>
        <p:spPr>
          <a:xfrm>
            <a:off x="228600" y="129643"/>
            <a:ext cx="8686800" cy="526298"/>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accent2"/>
              </a:buClr>
              <a:buSzPts val="3300"/>
              <a:buFont typeface="Libre Franklin"/>
              <a:buNone/>
              <a:defRPr sz="3300" b="0" i="0" u="none" strike="noStrike" cap="none">
                <a:solidFill>
                  <a:schemeClr val="accent2"/>
                </a:solidFill>
                <a:latin typeface="Libre Franklin"/>
                <a:ea typeface="Libre Franklin"/>
                <a:cs typeface="Libre Franklin"/>
                <a:sym typeface="Libre Frankl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8" name="Google Shape;538;p68"/>
          <p:cNvSpPr txBox="1">
            <a:spLocks noGrp="1"/>
          </p:cNvSpPr>
          <p:nvPr>
            <p:ph type="body" idx="1"/>
          </p:nvPr>
        </p:nvSpPr>
        <p:spPr>
          <a:xfrm>
            <a:off x="228599" y="1564481"/>
            <a:ext cx="8686799" cy="2778917"/>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1pPr>
            <a:lvl2pPr marL="914400" marR="0" lvl="1"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2pPr>
            <a:lvl3pPr marL="1371600" marR="0" lvl="2"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3pPr>
            <a:lvl4pPr marL="1828800" marR="0" lvl="3"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4pPr>
            <a:lvl5pPr marL="2286000" marR="0" lvl="4" indent="-304800" algn="l" rtl="0">
              <a:lnSpc>
                <a:spcPct val="123000"/>
              </a:lnSpc>
              <a:spcBef>
                <a:spcPts val="500"/>
              </a:spcBef>
              <a:spcAft>
                <a:spcPts val="0"/>
              </a:spcAft>
              <a:buClr>
                <a:schemeClr val="accent1"/>
              </a:buClr>
              <a:buSzPts val="1200"/>
              <a:buFont typeface="Arial"/>
              <a:buChar char="•"/>
              <a:defRPr sz="1200" b="0" i="0" u="none" strike="noStrike" cap="none">
                <a:solidFill>
                  <a:schemeClr val="accent6"/>
                </a:solidFill>
                <a:latin typeface="Libre Franklin"/>
                <a:ea typeface="Libre Franklin"/>
                <a:cs typeface="Libre Franklin"/>
                <a:sym typeface="Libre Franklin"/>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cxnSp>
        <p:nvCxnSpPr>
          <p:cNvPr id="539" name="Google Shape;539;p68"/>
          <p:cNvCxnSpPr/>
          <p:nvPr/>
        </p:nvCxnSpPr>
        <p:spPr>
          <a:xfrm>
            <a:off x="297518" y="717896"/>
            <a:ext cx="448472" cy="0"/>
          </a:xfrm>
          <a:prstGeom prst="straightConnector1">
            <a:avLst/>
          </a:prstGeom>
          <a:noFill/>
          <a:ln w="76200" cap="flat" cmpd="sng">
            <a:solidFill>
              <a:srgbClr val="EC5153"/>
            </a:solidFill>
            <a:prstDash val="solid"/>
            <a:miter lim="800000"/>
            <a:headEnd type="none" w="sm" len="sm"/>
            <a:tailEnd type="none" w="sm" len="sm"/>
          </a:ln>
        </p:spPr>
      </p:cxnSp>
      <p:grpSp>
        <p:nvGrpSpPr>
          <p:cNvPr id="540" name="Google Shape;540;p68"/>
          <p:cNvGrpSpPr/>
          <p:nvPr/>
        </p:nvGrpSpPr>
        <p:grpSpPr>
          <a:xfrm>
            <a:off x="228601" y="4594860"/>
            <a:ext cx="8686800" cy="320036"/>
            <a:chOff x="304801" y="6126480"/>
            <a:chExt cx="11582400" cy="426715"/>
          </a:xfrm>
        </p:grpSpPr>
        <p:sp>
          <p:nvSpPr>
            <p:cNvPr id="541" name="Google Shape;541;p68"/>
            <p:cNvSpPr/>
            <p:nvPr/>
          </p:nvSpPr>
          <p:spPr>
            <a:xfrm>
              <a:off x="304801" y="6126480"/>
              <a:ext cx="11582400" cy="426715"/>
            </a:xfrm>
            <a:prstGeom prst="rect">
              <a:avLst/>
            </a:prstGeom>
            <a:solidFill>
              <a:srgbClr val="1A49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a:buNone/>
              </a:pPr>
              <a:endParaRPr sz="1400" b="0" i="0" u="none" strike="noStrike" cap="none">
                <a:solidFill>
                  <a:srgbClr val="FFFFFF"/>
                </a:solidFill>
                <a:latin typeface="Calibri"/>
                <a:ea typeface="Calibri"/>
                <a:cs typeface="Calibri"/>
                <a:sym typeface="Calibri"/>
              </a:endParaRPr>
            </a:p>
          </p:txBody>
        </p:sp>
        <p:pic>
          <p:nvPicPr>
            <p:cNvPr id="542" name="Google Shape;542;p68"/>
            <p:cNvPicPr preferRelativeResize="0"/>
            <p:nvPr/>
          </p:nvPicPr>
          <p:blipFill rotWithShape="1">
            <a:blip r:embed="rId51">
              <a:alphaModFix/>
            </a:blip>
            <a:srcRect/>
            <a:stretch/>
          </p:blipFill>
          <p:spPr>
            <a:xfrm>
              <a:off x="10818536" y="6181797"/>
              <a:ext cx="744012" cy="316080"/>
            </a:xfrm>
            <a:prstGeom prst="rect">
              <a:avLst/>
            </a:prstGeom>
            <a:noFill/>
            <a:ln>
              <a:noFill/>
            </a:ln>
          </p:spPr>
        </p:pic>
        <p:cxnSp>
          <p:nvCxnSpPr>
            <p:cNvPr id="543" name="Google Shape;543;p68"/>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544" name="Google Shape;544;p68"/>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545" name="Google Shape;545;p68"/>
          <p:cNvSpPr txBox="1">
            <a:spLocks noGrp="1"/>
          </p:cNvSpPr>
          <p:nvPr>
            <p:ph type="dt" idx="10"/>
          </p:nvPr>
        </p:nvSpPr>
        <p:spPr>
          <a:xfrm>
            <a:off x="6286500" y="4617956"/>
            <a:ext cx="732881"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46" name="Google Shape;546;p68"/>
          <p:cNvSpPr txBox="1">
            <a:spLocks noGrp="1"/>
          </p:cNvSpPr>
          <p:nvPr>
            <p:ph type="ftr" idx="11"/>
          </p:nvPr>
        </p:nvSpPr>
        <p:spPr>
          <a:xfrm>
            <a:off x="357240" y="4617956"/>
            <a:ext cx="580638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47" name="Google Shape;547;p68"/>
          <p:cNvSpPr txBox="1">
            <a:spLocks noGrp="1"/>
          </p:cNvSpPr>
          <p:nvPr>
            <p:ph type="sldNum" idx="12"/>
          </p:nvPr>
        </p:nvSpPr>
        <p:spPr>
          <a:xfrm>
            <a:off x="7289991" y="4628005"/>
            <a:ext cx="440240" cy="253746"/>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chemeClr val="lt1"/>
                </a:solidFill>
                <a:latin typeface="Libre Franklin"/>
                <a:ea typeface="Libre Franklin"/>
                <a:cs typeface="Libre Franklin"/>
                <a:sym typeface="Libre Franklin"/>
              </a:defRPr>
            </a:lvl1pPr>
            <a:lvl2pPr marL="0" marR="0" lvl="1" indent="0" algn="ctr" rtl="0">
              <a:spcBef>
                <a:spcPts val="0"/>
              </a:spcBef>
              <a:buNone/>
              <a:defRPr sz="1200" b="0" i="0" u="none" strike="noStrike" cap="none">
                <a:solidFill>
                  <a:schemeClr val="lt1"/>
                </a:solidFill>
                <a:latin typeface="Libre Franklin"/>
                <a:ea typeface="Libre Franklin"/>
                <a:cs typeface="Libre Franklin"/>
                <a:sym typeface="Libre Franklin"/>
              </a:defRPr>
            </a:lvl2pPr>
            <a:lvl3pPr marL="0" marR="0" lvl="2" indent="0" algn="ctr" rtl="0">
              <a:spcBef>
                <a:spcPts val="0"/>
              </a:spcBef>
              <a:buNone/>
              <a:defRPr sz="1200" b="0" i="0" u="none" strike="noStrike" cap="none">
                <a:solidFill>
                  <a:schemeClr val="lt1"/>
                </a:solidFill>
                <a:latin typeface="Libre Franklin"/>
                <a:ea typeface="Libre Franklin"/>
                <a:cs typeface="Libre Franklin"/>
                <a:sym typeface="Libre Franklin"/>
              </a:defRPr>
            </a:lvl3pPr>
            <a:lvl4pPr marL="0" marR="0" lvl="3" indent="0" algn="ctr" rtl="0">
              <a:spcBef>
                <a:spcPts val="0"/>
              </a:spcBef>
              <a:buNone/>
              <a:defRPr sz="1200" b="0" i="0" u="none" strike="noStrike" cap="none">
                <a:solidFill>
                  <a:schemeClr val="lt1"/>
                </a:solidFill>
                <a:latin typeface="Libre Franklin"/>
                <a:ea typeface="Libre Franklin"/>
                <a:cs typeface="Libre Franklin"/>
                <a:sym typeface="Libre Franklin"/>
              </a:defRPr>
            </a:lvl4pPr>
            <a:lvl5pPr marL="0" marR="0" lvl="4" indent="0" algn="ctr" rtl="0">
              <a:spcBef>
                <a:spcPts val="0"/>
              </a:spcBef>
              <a:buNone/>
              <a:defRPr sz="1200" b="0" i="0" u="none" strike="noStrike" cap="none">
                <a:solidFill>
                  <a:schemeClr val="lt1"/>
                </a:solidFill>
                <a:latin typeface="Libre Franklin"/>
                <a:ea typeface="Libre Franklin"/>
                <a:cs typeface="Libre Franklin"/>
                <a:sym typeface="Libre Franklin"/>
              </a:defRPr>
            </a:lvl5pPr>
            <a:lvl6pPr marL="0" marR="0" lvl="5" indent="0" algn="ctr" rtl="0">
              <a:spcBef>
                <a:spcPts val="0"/>
              </a:spcBef>
              <a:buNone/>
              <a:defRPr sz="1200" b="0" i="0" u="none" strike="noStrike" cap="none">
                <a:solidFill>
                  <a:schemeClr val="lt1"/>
                </a:solidFill>
                <a:latin typeface="Libre Franklin"/>
                <a:ea typeface="Libre Franklin"/>
                <a:cs typeface="Libre Franklin"/>
                <a:sym typeface="Libre Franklin"/>
              </a:defRPr>
            </a:lvl6pPr>
            <a:lvl7pPr marL="0" marR="0" lvl="6" indent="0" algn="ctr" rtl="0">
              <a:spcBef>
                <a:spcPts val="0"/>
              </a:spcBef>
              <a:buNone/>
              <a:defRPr sz="1200" b="0" i="0" u="none" strike="noStrike" cap="none">
                <a:solidFill>
                  <a:schemeClr val="lt1"/>
                </a:solidFill>
                <a:latin typeface="Libre Franklin"/>
                <a:ea typeface="Libre Franklin"/>
                <a:cs typeface="Libre Franklin"/>
                <a:sym typeface="Libre Franklin"/>
              </a:defRPr>
            </a:lvl7pPr>
            <a:lvl8pPr marL="0" marR="0" lvl="7" indent="0" algn="ctr" rtl="0">
              <a:spcBef>
                <a:spcPts val="0"/>
              </a:spcBef>
              <a:buNone/>
              <a:defRPr sz="1200" b="0" i="0" u="none" strike="noStrike" cap="none">
                <a:solidFill>
                  <a:schemeClr val="lt1"/>
                </a:solidFill>
                <a:latin typeface="Libre Franklin"/>
                <a:ea typeface="Libre Franklin"/>
                <a:cs typeface="Libre Franklin"/>
                <a:sym typeface="Libre Franklin"/>
              </a:defRPr>
            </a:lvl8pPr>
            <a:lvl9pPr marL="0" marR="0" lvl="8" indent="0" algn="ctr" rtl="0">
              <a:spcBef>
                <a:spcPts val="0"/>
              </a:spcBef>
              <a:buNone/>
              <a:defRPr sz="12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20"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F26B43"/>
          </p15:clr>
        </p15:guide>
        <p15:guide id="2" pos="5616">
          <p15:clr>
            <a:srgbClr val="F26B43"/>
          </p15:clr>
        </p15:guide>
        <p15:guide id="3" orient="horz" pos="3096">
          <p15:clr>
            <a:srgbClr val="F26B43"/>
          </p15:clr>
        </p15:guide>
        <p15:guide id="4" orient="horz" pos="1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malegislature.gov/Laws/GeneralLaws/PartI/TitleXII/Chapter69/Section1i"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20"/>
          <p:cNvSpPr txBox="1">
            <a:spLocks noGrp="1"/>
          </p:cNvSpPr>
          <p:nvPr>
            <p:ph type="title"/>
          </p:nvPr>
        </p:nvSpPr>
        <p:spPr>
          <a:xfrm>
            <a:off x="1802700" y="1617074"/>
            <a:ext cx="5538600" cy="879300"/>
          </a:xfrm>
          <a:prstGeom prst="rect">
            <a:avLst/>
          </a:prstGeom>
          <a:noFill/>
          <a:ln>
            <a:noFill/>
          </a:ln>
        </p:spPr>
        <p:txBody>
          <a:bodyPr spcFirstLastPara="1" wrap="square" lIns="68575" tIns="34275" rIns="68575" bIns="34275" anchor="t" anchorCtr="0">
            <a:noAutofit/>
          </a:bodyPr>
          <a:lstStyle/>
          <a:p>
            <a:r>
              <a:rPr lang="en-US" sz="3000" b="1" dirty="0">
                <a:latin typeface="Calibri"/>
                <a:ea typeface="Calibri"/>
                <a:cs typeface="Calibri"/>
                <a:sym typeface="Calibri"/>
              </a:rPr>
              <a:t>Local Education Agency Accountability</a:t>
            </a:r>
            <a:endParaRPr sz="3000" b="1" dirty="0">
              <a:latin typeface="Calibri"/>
              <a:ea typeface="Calibri"/>
              <a:cs typeface="Calibri"/>
              <a:sym typeface="Calibri"/>
            </a:endParaRPr>
          </a:p>
          <a:p>
            <a:pPr marL="0" lvl="0" indent="0" algn="ctr" rtl="0">
              <a:lnSpc>
                <a:spcPct val="90000"/>
              </a:lnSpc>
              <a:spcBef>
                <a:spcPts val="0"/>
              </a:spcBef>
              <a:spcAft>
                <a:spcPts val="0"/>
              </a:spcAft>
              <a:buClr>
                <a:schemeClr val="lt1"/>
              </a:buClr>
              <a:buSzPts val="3300"/>
              <a:buFont typeface="Libre Franklin"/>
              <a:buNone/>
            </a:pPr>
            <a:endParaRPr sz="3000" b="1">
              <a:latin typeface="Calibri"/>
              <a:ea typeface="Calibri"/>
              <a:cs typeface="Calibri"/>
              <a:sym typeface="Calibri"/>
            </a:endParaRPr>
          </a:p>
          <a:p>
            <a:pPr marL="0" lvl="0" indent="0" algn="ctr" rtl="0">
              <a:lnSpc>
                <a:spcPct val="90000"/>
              </a:lnSpc>
              <a:spcBef>
                <a:spcPts val="0"/>
              </a:spcBef>
              <a:spcAft>
                <a:spcPts val="0"/>
              </a:spcAft>
              <a:buClr>
                <a:schemeClr val="lt1"/>
              </a:buClr>
              <a:buSzPts val="3300"/>
              <a:buFont typeface="Libre Franklin"/>
              <a:buNone/>
            </a:pPr>
            <a:br>
              <a:rPr lang="en" sz="2700" dirty="0">
                <a:latin typeface="Calibri"/>
                <a:ea typeface="Calibri"/>
                <a:cs typeface="Calibri"/>
              </a:rPr>
            </a:br>
            <a:r>
              <a:rPr lang="en" sz="2300" b="1" dirty="0">
                <a:latin typeface="Calibri"/>
                <a:ea typeface="Calibri"/>
                <a:cs typeface="Calibri"/>
                <a:sym typeface="Calibri"/>
              </a:rPr>
              <a:t>School Year 2022-23</a:t>
            </a:r>
            <a:endParaRPr sz="2300" b="1" dirty="0">
              <a:latin typeface="Calibri"/>
              <a:ea typeface="Calibri"/>
              <a:cs typeface="Calibri"/>
              <a:sym typeface="Calibri"/>
            </a:endParaRPr>
          </a:p>
          <a:p>
            <a:pPr marL="0" lvl="0" indent="0" algn="ctr" rtl="0">
              <a:lnSpc>
                <a:spcPct val="90000"/>
              </a:lnSpc>
              <a:spcBef>
                <a:spcPts val="0"/>
              </a:spcBef>
              <a:spcAft>
                <a:spcPts val="0"/>
              </a:spcAft>
              <a:buClr>
                <a:schemeClr val="lt1"/>
              </a:buClr>
              <a:buSzPts val="3300"/>
              <a:buFont typeface="Libre Franklin"/>
              <a:buNone/>
            </a:pPr>
            <a:r>
              <a:rPr lang="en" sz="2300" b="1" dirty="0">
                <a:latin typeface="Calibri"/>
                <a:ea typeface="Calibri"/>
                <a:cs typeface="Calibri"/>
                <a:sym typeface="Calibri"/>
              </a:rPr>
              <a:t>Rhode Island Department of Elementary and Secondary Education</a:t>
            </a:r>
            <a:endParaRPr sz="2300" b="1" dirty="0">
              <a:latin typeface="Calibri"/>
              <a:ea typeface="Calibri"/>
              <a:cs typeface="Calibri"/>
              <a:sym typeface="Calibri"/>
            </a:endParaRPr>
          </a:p>
        </p:txBody>
      </p:sp>
      <p:sp>
        <p:nvSpPr>
          <p:cNvPr id="2" name="TextBox 1">
            <a:extLst>
              <a:ext uri="{FF2B5EF4-FFF2-40B4-BE49-F238E27FC236}">
                <a16:creationId xmlns:a16="http://schemas.microsoft.com/office/drawing/2014/main" id="{DD2328E5-A2A0-67D3-B41A-7E200FF72FF7}"/>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fontScale="90000"/>
          </a:bodyPr>
          <a:lstStyle/>
          <a:p>
            <a:pPr algn="ctr"/>
            <a:r>
              <a:rPr lang="en-US" sz="1800" b="0" i="0" u="none" strike="noStrike" baseline="0">
                <a:latin typeface="SFSS1728"/>
              </a:rPr>
              <a:t>COVID-19 Academic Impact Study in Rhode Island (Continued)</a:t>
            </a:r>
            <a:br>
              <a:rPr lang="en-US" sz="1800" b="0" i="0" u="none" strike="noStrike" baseline="0">
                <a:latin typeface="SFSS1728"/>
              </a:rPr>
            </a:br>
            <a:r>
              <a:rPr lang="en-US" sz="1800" b="0" i="0" u="none" strike="noStrike" baseline="0">
                <a:latin typeface="SFRM1200"/>
              </a:rPr>
              <a:t>The National Center for the Improvement of Educational Assessment</a:t>
            </a:r>
            <a:endParaRPr lang="en" b="1">
              <a:latin typeface="Calibri"/>
              <a:ea typeface="Calibri"/>
              <a:cs typeface="Calibri"/>
            </a:endParaRP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10</a:t>
            </a:fld>
            <a:endParaRPr/>
          </a:p>
        </p:txBody>
      </p:sp>
      <p:sp>
        <p:nvSpPr>
          <p:cNvPr id="1018" name="Google Shape;1018;p122"/>
          <p:cNvSpPr txBox="1">
            <a:spLocks noGrp="1"/>
          </p:cNvSpPr>
          <p:nvPr>
            <p:ph type="body" idx="1"/>
          </p:nvPr>
        </p:nvSpPr>
        <p:spPr>
          <a:xfrm>
            <a:off x="228600" y="773452"/>
            <a:ext cx="8686800" cy="425400"/>
          </a:xfrm>
          <a:prstGeom prst="rect">
            <a:avLst/>
          </a:prstGeom>
        </p:spPr>
        <p:txBody>
          <a:bodyPr spcFirstLastPara="1" wrap="square" lIns="68575" tIns="34275" rIns="68575" bIns="34275" anchor="t" anchorCtr="0">
            <a:noAutofit/>
          </a:bodyPr>
          <a:lstStyle/>
          <a:p>
            <a:pPr marL="285750" indent="-285750">
              <a:buChar char="•"/>
            </a:pPr>
            <a:r>
              <a:rPr lang="en-US" sz="1400" b="0" i="0" u="none" strike="noStrike" dirty="0">
                <a:solidFill>
                  <a:srgbClr val="000000"/>
                </a:solidFill>
                <a:effectLst/>
                <a:latin typeface="Calibri"/>
                <a:cs typeface="Calibri"/>
              </a:rPr>
              <a:t>Academic impact for</a:t>
            </a:r>
            <a:r>
              <a:rPr lang="en-US" sz="1400" dirty="0">
                <a:solidFill>
                  <a:srgbClr val="000000"/>
                </a:solidFill>
                <a:latin typeface="Calibri"/>
                <a:cs typeface="Calibri"/>
              </a:rPr>
              <a:t> differently abled learners</a:t>
            </a:r>
            <a:r>
              <a:rPr lang="en-US" sz="1400" b="0" i="0" u="none" strike="noStrike" dirty="0">
                <a:solidFill>
                  <a:srgbClr val="000000"/>
                </a:solidFill>
                <a:effectLst/>
                <a:latin typeface="Calibri"/>
                <a:cs typeface="Calibri"/>
              </a:rPr>
              <a:t> in grades 3 and 4 was demonstrably smaller than observed in other grades for </a:t>
            </a:r>
            <a:r>
              <a:rPr lang="en-US" sz="1400" dirty="0">
                <a:solidFill>
                  <a:srgbClr val="000000"/>
                </a:solidFill>
                <a:latin typeface="Calibri"/>
                <a:cs typeface="Calibri"/>
              </a:rPr>
              <a:t>students in special education</a:t>
            </a:r>
            <a:r>
              <a:rPr lang="en-US" sz="1400" b="0" i="0" u="none" strike="noStrike" dirty="0">
                <a:solidFill>
                  <a:srgbClr val="000000"/>
                </a:solidFill>
                <a:effectLst/>
                <a:latin typeface="Calibri"/>
                <a:cs typeface="Calibri"/>
              </a:rPr>
              <a:t>.</a:t>
            </a:r>
            <a:r>
              <a:rPr lang="en-US" sz="1400" dirty="0">
                <a:solidFill>
                  <a:srgbClr val="000000"/>
                </a:solidFill>
                <a:latin typeface="Calibri"/>
                <a:cs typeface="Calibri"/>
              </a:rPr>
              <a:t>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p>
            <a:pPr marL="742950" lvl="1" indent="-285750">
              <a:buChar char="•"/>
            </a:pPr>
            <a:r>
              <a:rPr lang="en-US" sz="1400" b="0" i="0" u="none" strike="noStrike" dirty="0">
                <a:solidFill>
                  <a:srgbClr val="000000"/>
                </a:solidFill>
                <a:effectLst/>
                <a:latin typeface="Calibri"/>
                <a:cs typeface="Calibri"/>
              </a:rPr>
              <a:t>This may be indicative of special efforts directed toward that group of students to ameliorate pandemic related academic disruptions.</a:t>
            </a:r>
          </a:p>
          <a:p>
            <a:pPr marL="285750" indent="-285750">
              <a:buChar char="•"/>
            </a:pPr>
            <a:r>
              <a:rPr lang="en-US" sz="1400" b="0" i="0" u="none" strike="noStrike" dirty="0">
                <a:solidFill>
                  <a:srgbClr val="000000"/>
                </a:solidFill>
                <a:effectLst/>
                <a:latin typeface="Calibri"/>
                <a:cs typeface="Calibri"/>
              </a:rPr>
              <a:t>Examination of the results by quintile indicates greater academic impact for higher achieving students than lower achieving students in some grades, content areas and subgroups.</a:t>
            </a:r>
          </a:p>
          <a:p>
            <a:pPr marL="285750" indent="-285750">
              <a:buChar char="•"/>
            </a:pPr>
            <a:r>
              <a:rPr lang="en-US" sz="1400" b="0" i="0" u="none" strike="noStrike" dirty="0">
                <a:solidFill>
                  <a:srgbClr val="000000"/>
                </a:solidFill>
                <a:effectLst/>
                <a:latin typeface="Calibri"/>
                <a:cs typeface="Calibri"/>
              </a:rPr>
              <a:t>Examination of academic impact results for larger districts indicates all districts with some impact but with substantial variability by district.</a:t>
            </a: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extLst>
      <p:ext uri="{BB962C8B-B14F-4D97-AF65-F5344CB8AC3E}">
        <p14:creationId xmlns:p14="http://schemas.microsoft.com/office/powerpoint/2010/main" val="147662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313F-C328-9588-11DA-25993880A041}"/>
              </a:ext>
            </a:extLst>
          </p:cNvPr>
          <p:cNvSpPr>
            <a:spLocks noGrp="1"/>
          </p:cNvSpPr>
          <p:nvPr>
            <p:ph type="title"/>
          </p:nvPr>
        </p:nvSpPr>
        <p:spPr/>
        <p:txBody>
          <a:bodyPr>
            <a:normAutofit fontScale="90000"/>
          </a:bodyPr>
          <a:lstStyle/>
          <a:p>
            <a:r>
              <a:rPr lang="en-US" sz="3600" b="1">
                <a:latin typeface="Calibri"/>
                <a:cs typeface="Calibri"/>
              </a:rPr>
              <a:t>State Level Trends</a:t>
            </a:r>
          </a:p>
        </p:txBody>
      </p:sp>
      <p:sp>
        <p:nvSpPr>
          <p:cNvPr id="3" name="Slide Number Placeholder 2">
            <a:extLst>
              <a:ext uri="{FF2B5EF4-FFF2-40B4-BE49-F238E27FC236}">
                <a16:creationId xmlns:a16="http://schemas.microsoft.com/office/drawing/2014/main" id="{ECA5EAB9-DD74-88D3-5F00-619019DD89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Text Placeholder 3">
            <a:extLst>
              <a:ext uri="{FF2B5EF4-FFF2-40B4-BE49-F238E27FC236}">
                <a16:creationId xmlns:a16="http://schemas.microsoft.com/office/drawing/2014/main" id="{A78FC2A8-2B90-606D-B178-5484D4EDD83D}"/>
              </a:ext>
            </a:extLst>
          </p:cNvPr>
          <p:cNvSpPr>
            <a:spLocks noGrp="1"/>
          </p:cNvSpPr>
          <p:nvPr>
            <p:ph type="body" idx="1"/>
          </p:nvPr>
        </p:nvSpPr>
        <p:spPr>
          <a:xfrm>
            <a:off x="228600" y="729629"/>
            <a:ext cx="8686800" cy="637800"/>
          </a:xfrm>
        </p:spPr>
        <p:txBody>
          <a:bodyPr/>
          <a:lstStyle/>
          <a:p>
            <a:r>
              <a:rPr lang="en-US" sz="1200" b="1" i="1">
                <a:latin typeface="Calibri"/>
              </a:rPr>
              <a:t>*Please note that each indicator may not include all LEAs due to the grade spans they serve. </a:t>
            </a:r>
          </a:p>
        </p:txBody>
      </p:sp>
      <p:graphicFrame>
        <p:nvGraphicFramePr>
          <p:cNvPr id="6" name="Table 6">
            <a:extLst>
              <a:ext uri="{FF2B5EF4-FFF2-40B4-BE49-F238E27FC236}">
                <a16:creationId xmlns:a16="http://schemas.microsoft.com/office/drawing/2014/main" id="{218B5801-C49E-A592-B1AC-80DC30C086EF}"/>
              </a:ext>
            </a:extLst>
          </p:cNvPr>
          <p:cNvGraphicFramePr>
            <a:graphicFrameLocks noGrp="1"/>
          </p:cNvGraphicFramePr>
          <p:nvPr>
            <p:extLst>
              <p:ext uri="{D42A27DB-BD31-4B8C-83A1-F6EECF244321}">
                <p14:modId xmlns:p14="http://schemas.microsoft.com/office/powerpoint/2010/main" val="787900482"/>
              </p:ext>
            </p:extLst>
          </p:nvPr>
        </p:nvGraphicFramePr>
        <p:xfrm>
          <a:off x="509550" y="1251865"/>
          <a:ext cx="8124900" cy="2995208"/>
        </p:xfrm>
        <a:graphic>
          <a:graphicData uri="http://schemas.openxmlformats.org/drawingml/2006/table">
            <a:tbl>
              <a:tblPr firstRow="1" bandRow="1">
                <a:tableStyleId>{284E427A-3D55-4303-BF80-6455036E1DE7}</a:tableStyleId>
              </a:tblPr>
              <a:tblGrid>
                <a:gridCol w="2031225">
                  <a:extLst>
                    <a:ext uri="{9D8B030D-6E8A-4147-A177-3AD203B41FA5}">
                      <a16:colId xmlns:a16="http://schemas.microsoft.com/office/drawing/2014/main" val="1194608408"/>
                    </a:ext>
                  </a:extLst>
                </a:gridCol>
                <a:gridCol w="2031225">
                  <a:extLst>
                    <a:ext uri="{9D8B030D-6E8A-4147-A177-3AD203B41FA5}">
                      <a16:colId xmlns:a16="http://schemas.microsoft.com/office/drawing/2014/main" val="4025206786"/>
                    </a:ext>
                  </a:extLst>
                </a:gridCol>
                <a:gridCol w="2031225">
                  <a:extLst>
                    <a:ext uri="{9D8B030D-6E8A-4147-A177-3AD203B41FA5}">
                      <a16:colId xmlns:a16="http://schemas.microsoft.com/office/drawing/2014/main" val="604641708"/>
                    </a:ext>
                  </a:extLst>
                </a:gridCol>
                <a:gridCol w="2031225">
                  <a:extLst>
                    <a:ext uri="{9D8B030D-6E8A-4147-A177-3AD203B41FA5}">
                      <a16:colId xmlns:a16="http://schemas.microsoft.com/office/drawing/2014/main" val="1957157537"/>
                    </a:ext>
                  </a:extLst>
                </a:gridCol>
              </a:tblGrid>
              <a:tr h="497394">
                <a:tc>
                  <a:txBody>
                    <a:bodyPr/>
                    <a:lstStyle/>
                    <a:p>
                      <a:r>
                        <a:rPr lang="en-US" b="1">
                          <a:latin typeface="Calibri"/>
                        </a:rPr>
                        <a:t>Report Card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b="1">
                          <a:latin typeface="Calibri"/>
                        </a:rPr>
                        <a:t># of LEAs with Focus 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b="1">
                          <a:latin typeface="Calibri"/>
                        </a:rPr>
                        <a:t># of LEAs with Mid Range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b="1">
                          <a:latin typeface="Calibri"/>
                        </a:rPr>
                        <a:t># of LEAs with Strong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7601773"/>
                  </a:ext>
                </a:extLst>
              </a:tr>
              <a:tr h="360182">
                <a:tc>
                  <a:txBody>
                    <a:bodyPr/>
                    <a:lstStyle/>
                    <a:p>
                      <a:r>
                        <a:rPr lang="en-US" b="1">
                          <a:latin typeface="Calibri"/>
                        </a:rPr>
                        <a:t>Achievement</a:t>
                      </a:r>
                    </a:p>
                  </a:txBody>
                  <a:tcPr anchor="ctr">
                    <a:lnL w="12700" cap="flat" cmpd="sng" algn="ctr">
                      <a:solidFill>
                        <a:schemeClr val="tx1"/>
                      </a:solidFill>
                      <a:prstDash val="solid"/>
                      <a:round/>
                      <a:headEnd type="none" w="med" len="med"/>
                      <a:tailEnd type="none" w="med" len="med"/>
                    </a:lnL>
                    <a:solidFill>
                      <a:srgbClr val="EEF3FA"/>
                    </a:solidFill>
                  </a:tcPr>
                </a:tc>
                <a:tc>
                  <a:txBody>
                    <a:bodyPr/>
                    <a:lstStyle/>
                    <a:p>
                      <a:pPr algn="ctr"/>
                      <a:r>
                        <a:rPr lang="en-US">
                          <a:latin typeface="Calibri"/>
                        </a:rPr>
                        <a:t>21</a:t>
                      </a:r>
                    </a:p>
                  </a:txBody>
                  <a:tcPr anchor="ctr">
                    <a:solidFill>
                      <a:srgbClr val="EEF3FA"/>
                    </a:solidFill>
                  </a:tcPr>
                </a:tc>
                <a:tc>
                  <a:txBody>
                    <a:bodyPr/>
                    <a:lstStyle/>
                    <a:p>
                      <a:pPr algn="ctr"/>
                      <a:r>
                        <a:rPr lang="en-US">
                          <a:latin typeface="Calibri"/>
                        </a:rPr>
                        <a:t>37</a:t>
                      </a:r>
                    </a:p>
                  </a:txBody>
                  <a:tcPr anchor="ctr">
                    <a:solidFill>
                      <a:srgbClr val="EEF3FA"/>
                    </a:solidFill>
                  </a:tcPr>
                </a:tc>
                <a:tc>
                  <a:txBody>
                    <a:bodyPr/>
                    <a:lstStyle/>
                    <a:p>
                      <a:pPr algn="ctr"/>
                      <a:r>
                        <a:rPr lang="en-US">
                          <a:latin typeface="Calibri"/>
                        </a:rPr>
                        <a:t>4</a:t>
                      </a:r>
                    </a:p>
                  </a:txBody>
                  <a:tcPr anchor="ctr">
                    <a:lnR w="12700" cap="flat" cmpd="sng" algn="ctr">
                      <a:solidFill>
                        <a:schemeClr val="tx1"/>
                      </a:solidFill>
                      <a:prstDash val="solid"/>
                      <a:round/>
                      <a:headEnd type="none" w="med" len="med"/>
                      <a:tailEnd type="none" w="med" len="med"/>
                    </a:lnR>
                    <a:solidFill>
                      <a:srgbClr val="EEF3FA"/>
                    </a:solidFill>
                  </a:tcPr>
                </a:tc>
                <a:extLst>
                  <a:ext uri="{0D108BD9-81ED-4DB2-BD59-A6C34878D82A}">
                    <a16:rowId xmlns:a16="http://schemas.microsoft.com/office/drawing/2014/main" val="1763149116"/>
                  </a:ext>
                </a:extLst>
              </a:tr>
              <a:tr h="360182">
                <a:tc>
                  <a:txBody>
                    <a:bodyPr/>
                    <a:lstStyle/>
                    <a:p>
                      <a:r>
                        <a:rPr lang="en-US" b="1">
                          <a:latin typeface="Calibri"/>
                        </a:rPr>
                        <a:t>Growth</a:t>
                      </a:r>
                    </a:p>
                  </a:txBody>
                  <a:tcPr anchor="ctr">
                    <a:lnL w="12700" cap="flat" cmpd="sng" algn="ctr">
                      <a:solidFill>
                        <a:schemeClr val="tx1"/>
                      </a:solidFill>
                      <a:prstDash val="solid"/>
                      <a:round/>
                      <a:headEnd type="none" w="med" len="med"/>
                      <a:tailEnd type="none" w="med" len="med"/>
                    </a:lnL>
                    <a:solidFill>
                      <a:srgbClr val="DBE7F5"/>
                    </a:solidFill>
                  </a:tcPr>
                </a:tc>
                <a:tc>
                  <a:txBody>
                    <a:bodyPr/>
                    <a:lstStyle/>
                    <a:p>
                      <a:pPr algn="ctr"/>
                      <a:r>
                        <a:rPr lang="en-US">
                          <a:latin typeface="Calibri"/>
                        </a:rPr>
                        <a:t>5</a:t>
                      </a:r>
                    </a:p>
                  </a:txBody>
                  <a:tcPr anchor="ctr">
                    <a:solidFill>
                      <a:srgbClr val="DBE7F5"/>
                    </a:solidFill>
                  </a:tcPr>
                </a:tc>
                <a:tc>
                  <a:txBody>
                    <a:bodyPr/>
                    <a:lstStyle/>
                    <a:p>
                      <a:pPr algn="ctr"/>
                      <a:r>
                        <a:rPr lang="en-US">
                          <a:latin typeface="Calibri"/>
                        </a:rPr>
                        <a:t>39</a:t>
                      </a:r>
                    </a:p>
                  </a:txBody>
                  <a:tcPr anchor="ctr">
                    <a:solidFill>
                      <a:srgbClr val="DBE7F5"/>
                    </a:solidFill>
                  </a:tcPr>
                </a:tc>
                <a:tc>
                  <a:txBody>
                    <a:bodyPr/>
                    <a:lstStyle/>
                    <a:p>
                      <a:pPr algn="ctr"/>
                      <a:r>
                        <a:rPr lang="en-US">
                          <a:latin typeface="Calibri"/>
                        </a:rPr>
                        <a:t>17</a:t>
                      </a:r>
                    </a:p>
                  </a:txBody>
                  <a:tcPr anchor="ctr">
                    <a:lnR w="12700" cap="flat" cmpd="sng" algn="ctr">
                      <a:solidFill>
                        <a:schemeClr val="tx1"/>
                      </a:solidFill>
                      <a:prstDash val="solid"/>
                      <a:round/>
                      <a:headEnd type="none" w="med" len="med"/>
                      <a:tailEnd type="none" w="med" len="med"/>
                    </a:lnR>
                    <a:solidFill>
                      <a:srgbClr val="DBE7F5"/>
                    </a:solidFill>
                  </a:tcPr>
                </a:tc>
                <a:extLst>
                  <a:ext uri="{0D108BD9-81ED-4DB2-BD59-A6C34878D82A}">
                    <a16:rowId xmlns:a16="http://schemas.microsoft.com/office/drawing/2014/main" val="1551092176"/>
                  </a:ext>
                </a:extLst>
              </a:tr>
              <a:tr h="497394">
                <a:tc>
                  <a:txBody>
                    <a:bodyPr/>
                    <a:lstStyle/>
                    <a:p>
                      <a:r>
                        <a:rPr lang="en-US" b="1">
                          <a:latin typeface="Calibri"/>
                        </a:rPr>
                        <a:t>English Language Proficiency</a:t>
                      </a:r>
                    </a:p>
                  </a:txBody>
                  <a:tcPr anchor="ctr">
                    <a:lnL w="12700" cap="flat" cmpd="sng" algn="ctr">
                      <a:solidFill>
                        <a:schemeClr val="tx1"/>
                      </a:solidFill>
                      <a:prstDash val="solid"/>
                      <a:round/>
                      <a:headEnd type="none" w="med" len="med"/>
                      <a:tailEnd type="none" w="med" len="med"/>
                    </a:lnL>
                    <a:solidFill>
                      <a:srgbClr val="EEF3FA"/>
                    </a:solidFill>
                  </a:tcPr>
                </a:tc>
                <a:tc>
                  <a:txBody>
                    <a:bodyPr/>
                    <a:lstStyle/>
                    <a:p>
                      <a:pPr algn="ctr"/>
                      <a:r>
                        <a:rPr lang="en-US">
                          <a:latin typeface="Calibri"/>
                        </a:rPr>
                        <a:t>31</a:t>
                      </a:r>
                    </a:p>
                  </a:txBody>
                  <a:tcPr anchor="ctr">
                    <a:solidFill>
                      <a:srgbClr val="EEF3FA"/>
                    </a:solidFill>
                  </a:tcPr>
                </a:tc>
                <a:tc>
                  <a:txBody>
                    <a:bodyPr/>
                    <a:lstStyle/>
                    <a:p>
                      <a:pPr algn="ctr"/>
                      <a:r>
                        <a:rPr lang="en-US">
                          <a:latin typeface="Calibri"/>
                        </a:rPr>
                        <a:t>10</a:t>
                      </a:r>
                    </a:p>
                  </a:txBody>
                  <a:tcPr anchor="ctr">
                    <a:solidFill>
                      <a:srgbClr val="EEF3FA"/>
                    </a:solidFill>
                  </a:tcPr>
                </a:tc>
                <a:tc>
                  <a:txBody>
                    <a:bodyPr/>
                    <a:lstStyle/>
                    <a:p>
                      <a:pPr algn="ctr"/>
                      <a:r>
                        <a:rPr lang="en-US">
                          <a:latin typeface="Calibri"/>
                        </a:rPr>
                        <a:t>3</a:t>
                      </a:r>
                    </a:p>
                  </a:txBody>
                  <a:tcPr anchor="ctr">
                    <a:lnR w="12700" cap="flat" cmpd="sng" algn="ctr">
                      <a:solidFill>
                        <a:schemeClr val="tx1"/>
                      </a:solidFill>
                      <a:prstDash val="solid"/>
                      <a:round/>
                      <a:headEnd type="none" w="med" len="med"/>
                      <a:tailEnd type="none" w="med" len="med"/>
                    </a:lnR>
                    <a:solidFill>
                      <a:srgbClr val="EEF3FA"/>
                    </a:solidFill>
                  </a:tcPr>
                </a:tc>
                <a:extLst>
                  <a:ext uri="{0D108BD9-81ED-4DB2-BD59-A6C34878D82A}">
                    <a16:rowId xmlns:a16="http://schemas.microsoft.com/office/drawing/2014/main" val="3865570968"/>
                  </a:ext>
                </a:extLst>
              </a:tr>
              <a:tr h="360182">
                <a:tc>
                  <a:txBody>
                    <a:bodyPr/>
                    <a:lstStyle/>
                    <a:p>
                      <a:r>
                        <a:rPr lang="en-US" b="1">
                          <a:latin typeface="Calibri"/>
                        </a:rPr>
                        <a:t>Graduation Rate</a:t>
                      </a:r>
                    </a:p>
                  </a:txBody>
                  <a:tcPr anchor="ctr">
                    <a:lnL w="12700" cap="flat" cmpd="sng" algn="ctr">
                      <a:solidFill>
                        <a:schemeClr val="tx1"/>
                      </a:solidFill>
                      <a:prstDash val="solid"/>
                      <a:round/>
                      <a:headEnd type="none" w="med" len="med"/>
                      <a:tailEnd type="none" w="med" len="med"/>
                    </a:lnL>
                    <a:solidFill>
                      <a:srgbClr val="DBE7F5"/>
                    </a:solidFill>
                  </a:tcPr>
                </a:tc>
                <a:tc>
                  <a:txBody>
                    <a:bodyPr/>
                    <a:lstStyle/>
                    <a:p>
                      <a:pPr algn="ctr"/>
                      <a:r>
                        <a:rPr lang="en-US">
                          <a:latin typeface="Calibri"/>
                        </a:rPr>
                        <a:t>7</a:t>
                      </a:r>
                    </a:p>
                  </a:txBody>
                  <a:tcPr anchor="ctr">
                    <a:solidFill>
                      <a:srgbClr val="DBE7F5"/>
                    </a:solidFill>
                  </a:tcPr>
                </a:tc>
                <a:tc>
                  <a:txBody>
                    <a:bodyPr/>
                    <a:lstStyle/>
                    <a:p>
                      <a:pPr lvl="0" algn="ctr">
                        <a:buNone/>
                      </a:pPr>
                      <a:r>
                        <a:rPr lang="en-US">
                          <a:latin typeface="Calibri"/>
                        </a:rPr>
                        <a:t>13</a:t>
                      </a:r>
                    </a:p>
                  </a:txBody>
                  <a:tcPr anchor="ctr">
                    <a:solidFill>
                      <a:srgbClr val="DBE7F5"/>
                    </a:solidFill>
                  </a:tcPr>
                </a:tc>
                <a:tc>
                  <a:txBody>
                    <a:bodyPr/>
                    <a:lstStyle/>
                    <a:p>
                      <a:pPr algn="ctr"/>
                      <a:r>
                        <a:rPr lang="en-US">
                          <a:latin typeface="Calibri"/>
                        </a:rPr>
                        <a:t>25</a:t>
                      </a:r>
                    </a:p>
                  </a:txBody>
                  <a:tcPr anchor="ctr">
                    <a:lnR w="12700" cap="flat" cmpd="sng" algn="ctr">
                      <a:solidFill>
                        <a:schemeClr val="tx1"/>
                      </a:solidFill>
                      <a:prstDash val="solid"/>
                      <a:round/>
                      <a:headEnd type="none" w="med" len="med"/>
                      <a:tailEnd type="none" w="med" len="med"/>
                    </a:lnR>
                    <a:solidFill>
                      <a:srgbClr val="DBE7F5"/>
                    </a:solidFill>
                  </a:tcPr>
                </a:tc>
                <a:extLst>
                  <a:ext uri="{0D108BD9-81ED-4DB2-BD59-A6C34878D82A}">
                    <a16:rowId xmlns:a16="http://schemas.microsoft.com/office/drawing/2014/main" val="2818953046"/>
                  </a:ext>
                </a:extLst>
              </a:tr>
              <a:tr h="360182">
                <a:tc>
                  <a:txBody>
                    <a:bodyPr/>
                    <a:lstStyle/>
                    <a:p>
                      <a:r>
                        <a:rPr lang="en-US" b="1">
                          <a:latin typeface="Calibri"/>
                        </a:rPr>
                        <a:t>Diploma Plus Measure</a:t>
                      </a:r>
                    </a:p>
                  </a:txBody>
                  <a:tcPr anchor="ctr">
                    <a:lnL w="12700" cap="flat" cmpd="sng" algn="ctr">
                      <a:solidFill>
                        <a:schemeClr val="tx1"/>
                      </a:solidFill>
                      <a:prstDash val="solid"/>
                      <a:round/>
                      <a:headEnd type="none" w="med" len="med"/>
                      <a:tailEnd type="none" w="med" len="med"/>
                    </a:lnL>
                    <a:solidFill>
                      <a:srgbClr val="EEF3FA"/>
                    </a:solidFill>
                  </a:tcPr>
                </a:tc>
                <a:tc>
                  <a:txBody>
                    <a:bodyPr/>
                    <a:lstStyle/>
                    <a:p>
                      <a:pPr algn="ctr"/>
                      <a:r>
                        <a:rPr lang="en-US">
                          <a:latin typeface="Calibri"/>
                        </a:rPr>
                        <a:t>10</a:t>
                      </a:r>
                    </a:p>
                  </a:txBody>
                  <a:tcPr anchor="ctr">
                    <a:solidFill>
                      <a:srgbClr val="EEF3FA"/>
                    </a:solidFill>
                  </a:tcPr>
                </a:tc>
                <a:tc>
                  <a:txBody>
                    <a:bodyPr/>
                    <a:lstStyle/>
                    <a:p>
                      <a:pPr algn="ctr"/>
                      <a:r>
                        <a:rPr lang="en-US">
                          <a:latin typeface="Calibri"/>
                        </a:rPr>
                        <a:t>28</a:t>
                      </a:r>
                    </a:p>
                  </a:txBody>
                  <a:tcPr anchor="ctr">
                    <a:solidFill>
                      <a:srgbClr val="EEF3FA"/>
                    </a:solidFill>
                  </a:tcPr>
                </a:tc>
                <a:tc>
                  <a:txBody>
                    <a:bodyPr/>
                    <a:lstStyle/>
                    <a:p>
                      <a:pPr algn="ctr"/>
                      <a:r>
                        <a:rPr lang="en-US">
                          <a:latin typeface="Calibri"/>
                        </a:rPr>
                        <a:t>7</a:t>
                      </a:r>
                    </a:p>
                  </a:txBody>
                  <a:tcPr anchor="ctr">
                    <a:lnR w="12700" cap="flat" cmpd="sng" algn="ctr">
                      <a:solidFill>
                        <a:schemeClr val="tx1"/>
                      </a:solidFill>
                      <a:prstDash val="solid"/>
                      <a:round/>
                      <a:headEnd type="none" w="med" len="med"/>
                      <a:tailEnd type="none" w="med" len="med"/>
                    </a:lnR>
                    <a:solidFill>
                      <a:srgbClr val="EEF3FA"/>
                    </a:solidFill>
                  </a:tcPr>
                </a:tc>
                <a:extLst>
                  <a:ext uri="{0D108BD9-81ED-4DB2-BD59-A6C34878D82A}">
                    <a16:rowId xmlns:a16="http://schemas.microsoft.com/office/drawing/2014/main" val="2693159913"/>
                  </a:ext>
                </a:extLst>
              </a:tr>
              <a:tr h="497394">
                <a:tc>
                  <a:txBody>
                    <a:bodyPr/>
                    <a:lstStyle/>
                    <a:p>
                      <a:r>
                        <a:rPr lang="en-US" b="1">
                          <a:latin typeface="Calibri"/>
                        </a:rPr>
                        <a:t>School Quality and Student Success</a:t>
                      </a:r>
                    </a:p>
                  </a:txBody>
                  <a:tcPr anchor="ctr">
                    <a:lnL w="12700" cap="flat" cmpd="sng" algn="ctr">
                      <a:solidFill>
                        <a:schemeClr val="tx1"/>
                      </a:solidFill>
                      <a:prstDash val="solid"/>
                      <a:round/>
                      <a:headEnd type="none" w="med" len="med"/>
                      <a:tailEnd type="none" w="med" len="med"/>
                    </a:lnL>
                    <a:lnB w="12700">
                      <a:solidFill>
                        <a:schemeClr val="tx1"/>
                      </a:solidFill>
                    </a:lnB>
                    <a:solidFill>
                      <a:srgbClr val="DBE7F5"/>
                    </a:solidFill>
                  </a:tcPr>
                </a:tc>
                <a:tc>
                  <a:txBody>
                    <a:bodyPr/>
                    <a:lstStyle/>
                    <a:p>
                      <a:pPr algn="ctr"/>
                      <a:r>
                        <a:rPr lang="en-US">
                          <a:latin typeface="Calibri"/>
                        </a:rPr>
                        <a:t>5</a:t>
                      </a:r>
                    </a:p>
                  </a:txBody>
                  <a:tcPr anchor="ctr">
                    <a:lnB w="12700">
                      <a:solidFill>
                        <a:schemeClr val="tx1"/>
                      </a:solidFill>
                    </a:lnB>
                    <a:solidFill>
                      <a:srgbClr val="DBE7F5"/>
                    </a:solidFill>
                  </a:tcPr>
                </a:tc>
                <a:tc>
                  <a:txBody>
                    <a:bodyPr/>
                    <a:lstStyle/>
                    <a:p>
                      <a:pPr lvl="0" algn="ctr">
                        <a:buNone/>
                      </a:pPr>
                      <a:r>
                        <a:rPr lang="en-US">
                          <a:latin typeface="Calibri"/>
                        </a:rPr>
                        <a:t>39</a:t>
                      </a:r>
                    </a:p>
                  </a:txBody>
                  <a:tcPr anchor="ctr">
                    <a:lnB w="12700">
                      <a:solidFill>
                        <a:schemeClr val="tx1"/>
                      </a:solidFill>
                    </a:lnB>
                    <a:solidFill>
                      <a:srgbClr val="DBE7F5"/>
                    </a:solidFill>
                  </a:tcPr>
                </a:tc>
                <a:tc>
                  <a:txBody>
                    <a:bodyPr/>
                    <a:lstStyle/>
                    <a:p>
                      <a:pPr lvl="0" algn="ctr">
                        <a:buNone/>
                      </a:pPr>
                      <a:r>
                        <a:rPr lang="en-US">
                          <a:latin typeface="Calibri"/>
                        </a:rPr>
                        <a:t>18</a:t>
                      </a:r>
                    </a:p>
                  </a:txBody>
                  <a:tcPr anchor="ctr">
                    <a:lnR w="12700" cap="flat" cmpd="sng" algn="ctr">
                      <a:solidFill>
                        <a:schemeClr val="tx1"/>
                      </a:solidFill>
                      <a:prstDash val="solid"/>
                      <a:round/>
                      <a:headEnd type="none" w="med" len="med"/>
                      <a:tailEnd type="none" w="med" len="med"/>
                    </a:lnR>
                    <a:lnB w="12700">
                      <a:solidFill>
                        <a:schemeClr val="tx1"/>
                      </a:solidFill>
                    </a:lnB>
                    <a:solidFill>
                      <a:srgbClr val="DBE7F5"/>
                    </a:solidFill>
                  </a:tcPr>
                </a:tc>
                <a:extLst>
                  <a:ext uri="{0D108BD9-81ED-4DB2-BD59-A6C34878D82A}">
                    <a16:rowId xmlns:a16="http://schemas.microsoft.com/office/drawing/2014/main" val="4088675516"/>
                  </a:ext>
                </a:extLst>
              </a:tr>
            </a:tbl>
          </a:graphicData>
        </a:graphic>
      </p:graphicFrame>
    </p:spTree>
    <p:extLst>
      <p:ext uri="{BB962C8B-B14F-4D97-AF65-F5344CB8AC3E}">
        <p14:creationId xmlns:p14="http://schemas.microsoft.com/office/powerpoint/2010/main" val="103871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20"/>
          <p:cNvSpPr txBox="1">
            <a:spLocks noGrp="1"/>
          </p:cNvSpPr>
          <p:nvPr>
            <p:ph type="title"/>
          </p:nvPr>
        </p:nvSpPr>
        <p:spPr>
          <a:xfrm>
            <a:off x="1802700" y="1617074"/>
            <a:ext cx="5538600" cy="879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300"/>
              <a:buFont typeface="Libre Franklin"/>
              <a:buNone/>
            </a:pPr>
            <a:r>
              <a:rPr lang="en-US" sz="3000" b="1">
                <a:latin typeface="Calibri"/>
                <a:ea typeface="Calibri"/>
                <a:cs typeface="Calibri"/>
                <a:sym typeface="Calibri"/>
              </a:rPr>
              <a:t>District Charts</a:t>
            </a:r>
            <a:endParaRPr sz="3000" b="1">
              <a:latin typeface="Calibri"/>
              <a:ea typeface="Calibri"/>
              <a:cs typeface="Calibri"/>
              <a:sym typeface="Calibri"/>
            </a:endParaRPr>
          </a:p>
          <a:p>
            <a:pPr marL="0" lvl="0" indent="0" algn="ctr" rtl="0">
              <a:lnSpc>
                <a:spcPct val="90000"/>
              </a:lnSpc>
              <a:spcBef>
                <a:spcPts val="0"/>
              </a:spcBef>
              <a:spcAft>
                <a:spcPts val="0"/>
              </a:spcAft>
              <a:buClr>
                <a:schemeClr val="lt1"/>
              </a:buClr>
              <a:buSzPts val="3300"/>
              <a:buFont typeface="Libre Franklin"/>
              <a:buNone/>
            </a:pPr>
            <a:endParaRPr sz="3000" b="1">
              <a:latin typeface="Calibri"/>
              <a:ea typeface="Calibri"/>
              <a:cs typeface="Calibri"/>
              <a:sym typeface="Calibri"/>
            </a:endParaRPr>
          </a:p>
          <a:p>
            <a:pPr marL="0" lvl="0" indent="0" algn="ctr" rtl="0">
              <a:lnSpc>
                <a:spcPct val="90000"/>
              </a:lnSpc>
              <a:spcBef>
                <a:spcPts val="0"/>
              </a:spcBef>
              <a:spcAft>
                <a:spcPts val="0"/>
              </a:spcAft>
              <a:buClr>
                <a:schemeClr val="lt1"/>
              </a:buClr>
              <a:buSzPts val="3300"/>
              <a:buFont typeface="Libre Franklin"/>
              <a:buNone/>
            </a:pPr>
            <a:br>
              <a:rPr lang="en" sz="2700">
                <a:latin typeface="Calibri"/>
                <a:ea typeface="Calibri"/>
                <a:cs typeface="Calibri"/>
                <a:sym typeface="Calibri"/>
              </a:rPr>
            </a:br>
            <a:endParaRPr sz="2300" b="1">
              <a:latin typeface="Calibri"/>
              <a:ea typeface="Calibri"/>
              <a:cs typeface="Calibri"/>
              <a:sym typeface="Calibri"/>
            </a:endParaRPr>
          </a:p>
        </p:txBody>
      </p:sp>
      <p:sp>
        <p:nvSpPr>
          <p:cNvPr id="2" name="TextBox 1">
            <a:extLst>
              <a:ext uri="{FF2B5EF4-FFF2-40B4-BE49-F238E27FC236}">
                <a16:creationId xmlns:a16="http://schemas.microsoft.com/office/drawing/2014/main" id="{DD2328E5-A2A0-67D3-B41A-7E200FF72FF7}"/>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extLst>
      <p:ext uri="{BB962C8B-B14F-4D97-AF65-F5344CB8AC3E}">
        <p14:creationId xmlns:p14="http://schemas.microsoft.com/office/powerpoint/2010/main" val="322767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Achievement First Rhode Island</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3" y="653199"/>
            <a:ext cx="5071656" cy="3944622"/>
          </a:xfrm>
          <a:prstGeom prst="rect">
            <a:avLst/>
          </a:prstGeom>
        </p:spPr>
      </p:pic>
    </p:spTree>
    <p:extLst>
      <p:ext uri="{BB962C8B-B14F-4D97-AF65-F5344CB8AC3E}">
        <p14:creationId xmlns:p14="http://schemas.microsoft.com/office/powerpoint/2010/main" val="178971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Barrington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5" y="653199"/>
            <a:ext cx="5071656" cy="3944622"/>
          </a:xfrm>
          <a:prstGeom prst="rect">
            <a:avLst/>
          </a:prstGeom>
        </p:spPr>
      </p:pic>
    </p:spTree>
    <p:extLst>
      <p:ext uri="{BB962C8B-B14F-4D97-AF65-F5344CB8AC3E}">
        <p14:creationId xmlns:p14="http://schemas.microsoft.com/office/powerpoint/2010/main" val="320473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Beacon Charter School</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15</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3" y="653199"/>
            <a:ext cx="5071656" cy="3944621"/>
          </a:xfrm>
          <a:prstGeom prst="rect">
            <a:avLst/>
          </a:prstGeom>
        </p:spPr>
      </p:pic>
    </p:spTree>
    <p:extLst>
      <p:ext uri="{BB962C8B-B14F-4D97-AF65-F5344CB8AC3E}">
        <p14:creationId xmlns:p14="http://schemas.microsoft.com/office/powerpoint/2010/main" val="9831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Blackstone Academy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16</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5" y="653199"/>
            <a:ext cx="5071656" cy="3944621"/>
          </a:xfrm>
          <a:prstGeom prst="rect">
            <a:avLst/>
          </a:prstGeom>
        </p:spPr>
      </p:pic>
    </p:spTree>
    <p:extLst>
      <p:ext uri="{BB962C8B-B14F-4D97-AF65-F5344CB8AC3E}">
        <p14:creationId xmlns:p14="http://schemas.microsoft.com/office/powerpoint/2010/main" val="342414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Blackstone Valley Prep, A RI Mayoral Academy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17</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3" y="653199"/>
            <a:ext cx="5071656" cy="3944621"/>
          </a:xfrm>
          <a:prstGeom prst="rect">
            <a:avLst/>
          </a:prstGeom>
        </p:spPr>
      </p:pic>
    </p:spTree>
    <p:extLst>
      <p:ext uri="{BB962C8B-B14F-4D97-AF65-F5344CB8AC3E}">
        <p14:creationId xmlns:p14="http://schemas.microsoft.com/office/powerpoint/2010/main" val="52904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Bristol Warren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18</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5" y="653199"/>
            <a:ext cx="5071656" cy="3944621"/>
          </a:xfrm>
          <a:prstGeom prst="rect">
            <a:avLst/>
          </a:prstGeom>
        </p:spPr>
      </p:pic>
    </p:spTree>
    <p:extLst>
      <p:ext uri="{BB962C8B-B14F-4D97-AF65-F5344CB8AC3E}">
        <p14:creationId xmlns:p14="http://schemas.microsoft.com/office/powerpoint/2010/main" val="144918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Burrillville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19</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12267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sym typeface="Calibri"/>
              </a:rPr>
              <a:t>Why Report LEA Accountability?</a:t>
            </a:r>
            <a:endParaRPr b="1">
              <a:latin typeface="Calibri"/>
              <a:ea typeface="Calibri"/>
              <a:cs typeface="Calibri"/>
              <a:sym typeface="Calibri"/>
            </a:endParaRP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a:t>
            </a:fld>
            <a:endParaRPr/>
          </a:p>
        </p:txBody>
      </p:sp>
      <p:sp>
        <p:nvSpPr>
          <p:cNvPr id="1018" name="Google Shape;1018;p122"/>
          <p:cNvSpPr txBox="1">
            <a:spLocks noGrp="1"/>
          </p:cNvSpPr>
          <p:nvPr>
            <p:ph type="body" idx="1"/>
          </p:nvPr>
        </p:nvSpPr>
        <p:spPr>
          <a:xfrm>
            <a:off x="228600" y="773452"/>
            <a:ext cx="8686800" cy="4254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en" sz="1800">
                <a:solidFill>
                  <a:schemeClr val="dk1"/>
                </a:solidFill>
                <a:latin typeface="Calibri"/>
                <a:ea typeface="Calibri"/>
                <a:cs typeface="Calibri"/>
                <a:sym typeface="Calibri"/>
              </a:rPr>
              <a:t>The Education Accountability Act of 2019*</a:t>
            </a:r>
            <a:endParaRPr sz="1800">
              <a:solidFill>
                <a:schemeClr val="dk1"/>
              </a:solidFill>
              <a:latin typeface="Calibri"/>
              <a:ea typeface="Calibri"/>
              <a:cs typeface="Calibri"/>
              <a:sym typeface="Calibri"/>
            </a:endParaRPr>
          </a:p>
        </p:txBody>
      </p:sp>
      <p:sp>
        <p:nvSpPr>
          <p:cNvPr id="1019" name="Google Shape;1019;p122"/>
          <p:cNvSpPr txBox="1">
            <a:spLocks noGrp="1"/>
          </p:cNvSpPr>
          <p:nvPr>
            <p:ph type="body" idx="2"/>
          </p:nvPr>
        </p:nvSpPr>
        <p:spPr>
          <a:xfrm>
            <a:off x="268705" y="984918"/>
            <a:ext cx="8686800" cy="2658919"/>
          </a:xfrm>
          <a:prstGeom prst="rect">
            <a:avLst/>
          </a:prstGeom>
        </p:spPr>
        <p:txBody>
          <a:bodyPr spcFirstLastPara="1" wrap="square" lIns="68575" tIns="34275" rIns="68575" bIns="34275" anchor="t" anchorCtr="0">
            <a:noAutofit/>
          </a:bodyPr>
          <a:lstStyle/>
          <a:p>
            <a:pPr marL="342900" lvl="0" indent="0" algn="l" rtl="0">
              <a:lnSpc>
                <a:spcPct val="114999"/>
              </a:lnSpc>
              <a:spcBef>
                <a:spcPts val="0"/>
              </a:spcBef>
              <a:spcAft>
                <a:spcPts val="0"/>
              </a:spcAft>
              <a:buNone/>
            </a:pPr>
            <a:endParaRPr lang="en-US" sz="1400">
              <a:solidFill>
                <a:schemeClr val="dk1"/>
              </a:solidFill>
              <a:latin typeface="Calibri Light"/>
              <a:ea typeface="Calibri"/>
              <a:cs typeface="Calibri"/>
            </a:endParaRPr>
          </a:p>
          <a:p>
            <a:pPr marL="177800" indent="0">
              <a:lnSpc>
                <a:spcPct val="114999"/>
              </a:lnSpc>
              <a:spcBef>
                <a:spcPts val="0"/>
              </a:spcBef>
              <a:buClr>
                <a:schemeClr val="dk1"/>
              </a:buClr>
              <a:buSzPts val="1700"/>
              <a:buFont typeface="Calibri"/>
              <a:buChar char="•"/>
            </a:pPr>
            <a:r>
              <a:rPr lang="en-US" sz="1600" dirty="0">
                <a:solidFill>
                  <a:schemeClr val="dk1"/>
                </a:solidFill>
                <a:latin typeface="Calibri Light"/>
                <a:ea typeface="Calibri"/>
                <a:cs typeface="Calibri"/>
                <a:sym typeface="Calibri"/>
              </a:rPr>
              <a:t>RIGL 16-97.1-2(a)(1)</a:t>
            </a:r>
            <a:endParaRPr lang="en-US" sz="1600" dirty="0">
              <a:solidFill>
                <a:schemeClr val="dk1"/>
              </a:solidFill>
              <a:latin typeface="Calibri Light"/>
              <a:ea typeface="Calibri"/>
              <a:cs typeface="Calibri"/>
            </a:endParaRPr>
          </a:p>
          <a:p>
            <a:pPr marL="0" indent="0">
              <a:lnSpc>
                <a:spcPct val="114999"/>
              </a:lnSpc>
              <a:spcBef>
                <a:spcPts val="0"/>
              </a:spcBef>
              <a:buClr>
                <a:schemeClr val="dk1"/>
              </a:buClr>
              <a:buSzPts val="1700"/>
            </a:pPr>
            <a:r>
              <a:rPr lang="en-US" sz="1600" i="1" dirty="0">
                <a:solidFill>
                  <a:schemeClr val="dk1"/>
                </a:solidFill>
                <a:latin typeface="Calibri Light"/>
                <a:ea typeface="Calibri"/>
                <a:cs typeface="Calibri"/>
                <a:sym typeface="Calibri"/>
              </a:rPr>
              <a:t>“The department shall: Provide a mechanism to review and report on the efforts of schools, charter schools, and school districts, including regional school districts, to improve the academic achievement of their students.”</a:t>
            </a:r>
            <a:endParaRPr lang="en-US" sz="1600" i="1" dirty="0">
              <a:solidFill>
                <a:schemeClr val="dk1"/>
              </a:solidFill>
              <a:latin typeface="Calibri Light"/>
              <a:ea typeface="Calibri"/>
              <a:cs typeface="Calibri"/>
            </a:endParaRPr>
          </a:p>
          <a:p>
            <a:pPr marL="0" indent="0">
              <a:lnSpc>
                <a:spcPct val="114999"/>
              </a:lnSpc>
              <a:spcBef>
                <a:spcPts val="0"/>
              </a:spcBef>
              <a:buClr>
                <a:schemeClr val="dk1"/>
              </a:buClr>
              <a:buSzPts val="1700"/>
            </a:pPr>
            <a:br>
              <a:rPr lang="en-US" sz="1600" i="1" dirty="0">
                <a:latin typeface="Calibri Light"/>
                <a:ea typeface="Calibri"/>
                <a:cs typeface="Calibri"/>
              </a:rPr>
            </a:br>
            <a:r>
              <a:rPr lang="en-US" sz="1600" dirty="0">
                <a:solidFill>
                  <a:schemeClr val="dk1"/>
                </a:solidFill>
                <a:latin typeface="Calibri Light"/>
                <a:ea typeface="Calibri"/>
                <a:cs typeface="Calibri"/>
                <a:sym typeface="Calibri"/>
              </a:rPr>
              <a:t>RIDE has adopted a system of LEA/district accountability that is congruent to its established system of school accountability. This system meets state requirements, is aligned to the requirements of the U.S. Department of Education, and emphasizes improvement and equity.</a:t>
            </a:r>
            <a:endParaRPr lang="en-US" sz="1600" dirty="0">
              <a:solidFill>
                <a:schemeClr val="dk1"/>
              </a:solidFill>
              <a:latin typeface="Calibri Light"/>
              <a:ea typeface="Calibri"/>
              <a:cs typeface="Calibri"/>
            </a:endParaRPr>
          </a:p>
          <a:p>
            <a:pPr marL="0" indent="0">
              <a:lnSpc>
                <a:spcPct val="114999"/>
              </a:lnSpc>
              <a:spcBef>
                <a:spcPts val="0"/>
              </a:spcBef>
              <a:buSzPts val="1700"/>
            </a:pPr>
            <a:r>
              <a:rPr lang="en-US" sz="1600" dirty="0">
                <a:solidFill>
                  <a:schemeClr val="dk1"/>
                </a:solidFill>
                <a:latin typeface="Calibri Light"/>
                <a:ea typeface="Calibri"/>
                <a:cs typeface="Calibri"/>
              </a:rPr>
              <a:t>*</a:t>
            </a:r>
            <a:r>
              <a:rPr lang="en-US" dirty="0">
                <a:solidFill>
                  <a:schemeClr val="dk1"/>
                </a:solidFill>
                <a:latin typeface="Calibri Light"/>
                <a:ea typeface="Calibri"/>
                <a:cs typeface="Calibri"/>
              </a:rPr>
              <a:t>Mirrors Massachusetts law: </a:t>
            </a:r>
            <a:r>
              <a:rPr lang="it-IT" b="0" i="0" u="none" strike="noStrike" dirty="0">
                <a:solidFill>
                  <a:srgbClr val="06357A"/>
                </a:solidFill>
                <a:effectLst/>
                <a:latin typeface="Calibri Light"/>
                <a:hlinkClick r:id="rId3"/>
              </a:rPr>
              <a:t>MA Gen L ch 69 § 1I (2018)</a:t>
            </a:r>
            <a:endParaRPr lang="en-US" dirty="0">
              <a:solidFill>
                <a:schemeClr val="dk1"/>
              </a:solidFill>
              <a:latin typeface="Calibri Light"/>
              <a:ea typeface="Calibri"/>
              <a:cs typeface="Calibri"/>
            </a:endParaRPr>
          </a:p>
          <a:p>
            <a:pPr marL="0" indent="0">
              <a:lnSpc>
                <a:spcPct val="114999"/>
              </a:lnSpc>
              <a:spcBef>
                <a:spcPts val="0"/>
              </a:spcBef>
              <a:buClr>
                <a:schemeClr val="dk1"/>
              </a:buClr>
              <a:buSzPts val="1700"/>
            </a:pPr>
            <a:endParaRPr lang="en-US" sz="1600">
              <a:solidFill>
                <a:schemeClr val="dk1"/>
              </a:solidFill>
              <a:latin typeface="Calibri Light"/>
              <a:ea typeface="Calibri"/>
              <a:cs typeface="Calibri"/>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extLst>
      <p:ext uri="{BB962C8B-B14F-4D97-AF65-F5344CB8AC3E}">
        <p14:creationId xmlns:p14="http://schemas.microsoft.com/office/powerpoint/2010/main" val="335848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Central Falls</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20</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3496439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Charette Charter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21</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3" y="653199"/>
            <a:ext cx="5071656" cy="3944621"/>
          </a:xfrm>
          <a:prstGeom prst="rect">
            <a:avLst/>
          </a:prstGeom>
        </p:spPr>
      </p:pic>
    </p:spTree>
    <p:extLst>
      <p:ext uri="{BB962C8B-B14F-4D97-AF65-F5344CB8AC3E}">
        <p14:creationId xmlns:p14="http://schemas.microsoft.com/office/powerpoint/2010/main" val="294651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Chariho</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22</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5" y="653199"/>
            <a:ext cx="5071656" cy="3944621"/>
          </a:xfrm>
          <a:prstGeom prst="rect">
            <a:avLst/>
          </a:prstGeom>
        </p:spPr>
      </p:pic>
    </p:spTree>
    <p:extLst>
      <p:ext uri="{BB962C8B-B14F-4D97-AF65-F5344CB8AC3E}">
        <p14:creationId xmlns:p14="http://schemas.microsoft.com/office/powerpoint/2010/main" val="211464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Coventry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244120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Cranston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320517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Cumberland</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25</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396007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Davies Career and Tech</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26</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224916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East Greenwich</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27</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293451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East Providence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28</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1968878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Exeter-West Greenwich</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29</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3" y="653199"/>
            <a:ext cx="5071656" cy="3944621"/>
          </a:xfrm>
          <a:prstGeom prst="rect">
            <a:avLst/>
          </a:prstGeom>
        </p:spPr>
      </p:pic>
    </p:spTree>
    <p:extLst>
      <p:ext uri="{BB962C8B-B14F-4D97-AF65-F5344CB8AC3E}">
        <p14:creationId xmlns:p14="http://schemas.microsoft.com/office/powerpoint/2010/main" val="185926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LEA Accountability Overview</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a:t>
            </a:fld>
            <a:endParaRPr/>
          </a:p>
        </p:txBody>
      </p:sp>
      <p:sp>
        <p:nvSpPr>
          <p:cNvPr id="1018" name="Google Shape;1018;p122"/>
          <p:cNvSpPr txBox="1">
            <a:spLocks noGrp="1"/>
          </p:cNvSpPr>
          <p:nvPr>
            <p:ph type="body" idx="1"/>
          </p:nvPr>
        </p:nvSpPr>
        <p:spPr>
          <a:xfrm>
            <a:off x="228600" y="773452"/>
            <a:ext cx="8793956" cy="3611512"/>
          </a:xfrm>
          <a:prstGeom prst="rect">
            <a:avLst/>
          </a:prstGeom>
        </p:spPr>
        <p:txBody>
          <a:bodyPr spcFirstLastPara="1" wrap="square" lIns="68575" tIns="34275" rIns="68575" bIns="34275" anchor="t" anchorCtr="0">
            <a:noAutofit/>
          </a:bodyPr>
          <a:lstStyle/>
          <a:p>
            <a:pPr algn="l" rtl="0" fontAlgn="base">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Establishes clear expectations for growth and improvement that include all students across the LEA</a:t>
            </a:r>
            <a:r>
              <a:rPr lang="en-US" dirty="0">
                <a:solidFill>
                  <a:srgbClr val="000000"/>
                </a:solidFill>
                <a:latin typeface="Calibri Light"/>
              </a:rPr>
              <a:t>/district.</a:t>
            </a:r>
            <a:r>
              <a:rPr lang="en-US" b="0" i="0" dirty="0">
                <a:solidFill>
                  <a:srgbClr val="000000"/>
                </a:solidFill>
                <a:effectLst/>
                <a:latin typeface="Calibri Light"/>
              </a:rPr>
              <a:t>​</a:t>
            </a:r>
          </a:p>
          <a:p>
            <a:pPr algn="l" rtl="0" fontAlgn="base">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LEA</a:t>
            </a:r>
            <a:r>
              <a:rPr lang="en-US" dirty="0">
                <a:solidFill>
                  <a:srgbClr val="000000"/>
                </a:solidFill>
                <a:latin typeface="Calibri Light"/>
              </a:rPr>
              <a:t>/district</a:t>
            </a:r>
            <a:r>
              <a:rPr lang="en-US" b="0" i="0" u="none" strike="noStrike" dirty="0">
                <a:solidFill>
                  <a:srgbClr val="000000"/>
                </a:solidFill>
                <a:effectLst/>
                <a:latin typeface="Calibri Light"/>
              </a:rPr>
              <a:t> Accountability is an aggregation of all students in the LEA</a:t>
            </a:r>
            <a:r>
              <a:rPr lang="en-US" dirty="0">
                <a:solidFill>
                  <a:srgbClr val="000000"/>
                </a:solidFill>
                <a:latin typeface="Calibri Light"/>
              </a:rPr>
              <a:t>/district.</a:t>
            </a:r>
            <a:r>
              <a:rPr lang="en-US" b="0" i="0" u="none" strike="noStrike" dirty="0">
                <a:solidFill>
                  <a:srgbClr val="000000"/>
                </a:solidFill>
                <a:effectLst/>
                <a:latin typeface="Calibri Light"/>
              </a:rPr>
              <a:t> Students previously unaccounted for are now fully captured for the first time. </a:t>
            </a:r>
            <a:r>
              <a:rPr lang="en-US" b="0" i="0" dirty="0">
                <a:solidFill>
                  <a:srgbClr val="000000"/>
                </a:solidFill>
                <a:effectLst/>
                <a:latin typeface="Calibri Light"/>
              </a:rPr>
              <a:t>​</a:t>
            </a:r>
          </a:p>
          <a:p>
            <a:pPr fontAlgn="base">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Each LEA</a:t>
            </a:r>
            <a:r>
              <a:rPr lang="en-US" dirty="0">
                <a:solidFill>
                  <a:srgbClr val="000000"/>
                </a:solidFill>
                <a:latin typeface="Calibri Light"/>
              </a:rPr>
              <a:t>/district</a:t>
            </a:r>
            <a:r>
              <a:rPr lang="en-US" b="0" i="0" u="none" strike="noStrike" dirty="0">
                <a:solidFill>
                  <a:srgbClr val="000000"/>
                </a:solidFill>
                <a:effectLst/>
                <a:latin typeface="Calibri Light"/>
              </a:rPr>
              <a:t> has areas of strength and areas in need of improvement. This year</a:t>
            </a:r>
            <a:r>
              <a:rPr lang="en-US" dirty="0">
                <a:solidFill>
                  <a:srgbClr val="000000"/>
                </a:solidFill>
                <a:latin typeface="Calibri Light"/>
              </a:rPr>
              <a:t>,</a:t>
            </a:r>
            <a:r>
              <a:rPr lang="en-US" b="0" i="0" u="none" strike="noStrike" dirty="0">
                <a:solidFill>
                  <a:srgbClr val="000000"/>
                </a:solidFill>
                <a:effectLst/>
                <a:latin typeface="Calibri Light"/>
              </a:rPr>
              <a:t> the system was created to highlight those areas so LEAs</a:t>
            </a:r>
            <a:r>
              <a:rPr lang="en-US" dirty="0">
                <a:solidFill>
                  <a:srgbClr val="000000"/>
                </a:solidFill>
                <a:latin typeface="Calibri Light"/>
              </a:rPr>
              <a:t>/districts</a:t>
            </a:r>
            <a:r>
              <a:rPr lang="en-US" b="0" i="0" u="none" strike="noStrike" dirty="0">
                <a:solidFill>
                  <a:srgbClr val="000000"/>
                </a:solidFill>
                <a:effectLst/>
                <a:latin typeface="Calibri Light"/>
              </a:rPr>
              <a:t> could connect them with their strategic planning efforts and resource planning. </a:t>
            </a:r>
            <a:r>
              <a:rPr lang="en-US" b="0" i="0" dirty="0">
                <a:solidFill>
                  <a:srgbClr val="000000"/>
                </a:solidFill>
                <a:effectLst/>
                <a:latin typeface="Calibri Light"/>
              </a:rPr>
              <a:t>​</a:t>
            </a:r>
          </a:p>
          <a:p>
            <a:pPr fontAlgn="base">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LEAs</a:t>
            </a:r>
            <a:r>
              <a:rPr lang="en-US" dirty="0">
                <a:solidFill>
                  <a:srgbClr val="000000"/>
                </a:solidFill>
                <a:latin typeface="Calibri Light"/>
              </a:rPr>
              <a:t>/districts</a:t>
            </a:r>
            <a:r>
              <a:rPr lang="en-US" b="0" i="0" u="none" strike="noStrike" dirty="0">
                <a:solidFill>
                  <a:srgbClr val="000000"/>
                </a:solidFill>
                <a:effectLst/>
                <a:latin typeface="Calibri Light"/>
              </a:rPr>
              <a:t> will leverage funds and resources to support strategic actions articulated within the various strategic plans (LEA Strategic Plan, ESSER III </a:t>
            </a:r>
            <a:r>
              <a:rPr lang="en-US" dirty="0">
                <a:solidFill>
                  <a:srgbClr val="000000"/>
                </a:solidFill>
                <a:latin typeface="Calibri Light"/>
              </a:rPr>
              <a:t>Plan</a:t>
            </a:r>
            <a:r>
              <a:rPr lang="en-US" b="0" i="0" u="none" strike="noStrike" dirty="0">
                <a:solidFill>
                  <a:srgbClr val="000000"/>
                </a:solidFill>
                <a:effectLst/>
                <a:latin typeface="Calibri Light"/>
              </a:rPr>
              <a:t>, </a:t>
            </a:r>
            <a:r>
              <a:rPr lang="en-US" dirty="0">
                <a:solidFill>
                  <a:srgbClr val="000000"/>
                </a:solidFill>
                <a:latin typeface="Calibri Light"/>
              </a:rPr>
              <a:t>Consolidated Resource Program Plan).</a:t>
            </a:r>
            <a:r>
              <a:rPr lang="en-US" b="0" i="0" dirty="0">
                <a:solidFill>
                  <a:srgbClr val="000000"/>
                </a:solidFill>
                <a:effectLst/>
                <a:latin typeface="Calibri Light"/>
              </a:rPr>
              <a:t>​</a:t>
            </a:r>
          </a:p>
          <a:p>
            <a:pPr fontAlgn="base">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Monitor LEA </a:t>
            </a:r>
            <a:r>
              <a:rPr lang="en-US" dirty="0">
                <a:solidFill>
                  <a:srgbClr val="000000"/>
                </a:solidFill>
                <a:latin typeface="Calibri Light"/>
              </a:rPr>
              <a:t>/district progress</a:t>
            </a:r>
            <a:r>
              <a:rPr lang="en-US" b="0" i="0" u="none" strike="noStrike" dirty="0">
                <a:solidFill>
                  <a:srgbClr val="000000"/>
                </a:solidFill>
                <a:effectLst/>
                <a:latin typeface="Calibri Light"/>
              </a:rPr>
              <a:t> and performance towards targeted areas of growth and improvement for all students and student groups, including multilingual learners and differently-abled students.</a:t>
            </a:r>
            <a:r>
              <a:rPr lang="en-US" b="0" i="0" dirty="0">
                <a:solidFill>
                  <a:srgbClr val="000000"/>
                </a:solidFill>
                <a:effectLst/>
                <a:latin typeface="Calibri Light"/>
              </a:rPr>
              <a:t>​</a:t>
            </a: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Foster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30</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5" y="653199"/>
            <a:ext cx="5071656" cy="3944621"/>
          </a:xfrm>
          <a:prstGeom prst="rect">
            <a:avLst/>
          </a:prstGeom>
        </p:spPr>
      </p:pic>
    </p:spTree>
    <p:extLst>
      <p:ext uri="{BB962C8B-B14F-4D97-AF65-F5344CB8AC3E}">
        <p14:creationId xmlns:p14="http://schemas.microsoft.com/office/powerpoint/2010/main" val="376112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Foster-Glocester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31</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289754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Glocester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32</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288830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Highlander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431624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International Charter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3542002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Jamestown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35</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1248244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Johnston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36</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111310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Kingston Hill Academy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37</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1847588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Learning Community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38</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1162273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Lincoln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39</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365721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FFFFFF"/>
              </a:solidFill>
              <a:effectLst/>
              <a:uLnTx/>
              <a:uFillTx/>
              <a:latin typeface="Libre Franklin"/>
              <a:sym typeface="Libre Franklin"/>
            </a:endParaRPr>
          </a:p>
        </p:txBody>
      </p:sp>
      <p:sp>
        <p:nvSpPr>
          <p:cNvPr id="1018" name="Google Shape;1018;p122"/>
          <p:cNvSpPr txBox="1">
            <a:spLocks noGrp="1"/>
          </p:cNvSpPr>
          <p:nvPr>
            <p:ph type="body" idx="1"/>
          </p:nvPr>
        </p:nvSpPr>
        <p:spPr>
          <a:xfrm>
            <a:off x="732864" y="473127"/>
            <a:ext cx="8074959" cy="425400"/>
          </a:xfrm>
          <a:prstGeom prst="rect">
            <a:avLst/>
          </a:prstGeom>
        </p:spPr>
        <p:txBody>
          <a:bodyPr spcFirstLastPara="1" wrap="square" lIns="68575" tIns="34275" rIns="68575" bIns="34275" anchor="t" anchorCtr="0">
            <a:noAutofit/>
          </a:bodyPr>
          <a:lstStyle/>
          <a:p>
            <a:pPr marL="0" indent="0">
              <a:lnSpc>
                <a:spcPct val="114999"/>
              </a:lnSpc>
              <a:spcBef>
                <a:spcPts val="0"/>
              </a:spcBef>
              <a:spcAft>
                <a:spcPts val="800"/>
              </a:spcAft>
            </a:pPr>
            <a:endParaRPr lang="en-US">
              <a:latin typeface="Calibri Light"/>
            </a:endParaRPr>
          </a:p>
          <a:p>
            <a:pPr marL="285750" indent="0">
              <a:lnSpc>
                <a:spcPct val="114999"/>
              </a:lnSpc>
              <a:spcBef>
                <a:spcPts val="0"/>
              </a:spcBef>
              <a:spcAft>
                <a:spcPts val="800"/>
              </a:spcAft>
              <a:buChar char="•"/>
            </a:pPr>
            <a:r>
              <a:rPr lang="en-US" dirty="0">
                <a:solidFill>
                  <a:schemeClr val="tx1"/>
                </a:solidFill>
                <a:latin typeface="Calibri Light"/>
              </a:rPr>
              <a:t>The Report Card is an online platform that displays a range of performance data for Rhode Island LEAs/districts, public schools, and charter schools. The Report Card platform includes many different kinds of data. A significant portion of the Report Card, however, is focused on accountability data. </a:t>
            </a:r>
            <a:r>
              <a:rPr lang="en-US" u="sng" dirty="0">
                <a:solidFill>
                  <a:schemeClr val="tx1"/>
                </a:solidFill>
                <a:latin typeface="Calibri Light"/>
              </a:rPr>
              <a:t>Accountability is required under federal law, and it’s also key to helping schools improve.</a:t>
            </a:r>
            <a:r>
              <a:rPr lang="en-US" dirty="0">
                <a:solidFill>
                  <a:schemeClr val="tx1"/>
                </a:solidFill>
                <a:latin typeface="Calibri Light"/>
              </a:rPr>
              <a:t> Accountability appears as a separate tab within the Report Card platform. </a:t>
            </a:r>
          </a:p>
          <a:p>
            <a:pPr marL="285750" indent="0">
              <a:lnSpc>
                <a:spcPct val="114999"/>
              </a:lnSpc>
              <a:spcBef>
                <a:spcPts val="0"/>
              </a:spcBef>
              <a:spcAft>
                <a:spcPts val="800"/>
              </a:spcAft>
              <a:buChar char="•"/>
            </a:pPr>
            <a:endParaRPr lang="en-US" b="1">
              <a:solidFill>
                <a:schemeClr val="tx1"/>
              </a:solidFill>
              <a:latin typeface="Calibri Light"/>
            </a:endParaRPr>
          </a:p>
          <a:p>
            <a:pPr marL="285750" indent="0">
              <a:lnSpc>
                <a:spcPct val="114999"/>
              </a:lnSpc>
              <a:spcBef>
                <a:spcPts val="0"/>
              </a:spcBef>
              <a:spcAft>
                <a:spcPts val="800"/>
              </a:spcAft>
              <a:buChar char="•"/>
            </a:pPr>
            <a:r>
              <a:rPr lang="en-US" b="1" dirty="0">
                <a:solidFill>
                  <a:schemeClr val="tx1"/>
                </a:solidFill>
                <a:latin typeface="Calibri Light"/>
              </a:rPr>
              <a:t>While a LEA/District Report Card has existed for some time, in April 2023, this will be updated to include LEA/district ratings. </a:t>
            </a:r>
            <a:endParaRPr lang="en-US">
              <a:solidFill>
                <a:schemeClr val="tx1"/>
              </a:solidFill>
              <a:latin typeface="Calibri Light"/>
            </a:endParaRPr>
          </a:p>
          <a:p>
            <a:pPr marL="285750" indent="0">
              <a:lnSpc>
                <a:spcPct val="114999"/>
              </a:lnSpc>
              <a:spcBef>
                <a:spcPts val="0"/>
              </a:spcBef>
              <a:spcAft>
                <a:spcPts val="800"/>
              </a:spcAft>
              <a:buChar char="•"/>
            </a:pPr>
            <a:endParaRPr lang="en-US">
              <a:solidFill>
                <a:schemeClr val="tx1"/>
              </a:solidFill>
              <a:latin typeface="Calibri Light"/>
            </a:endParaRPr>
          </a:p>
          <a:p>
            <a:pPr marL="285750" indent="0">
              <a:lnSpc>
                <a:spcPct val="114999"/>
              </a:lnSpc>
              <a:spcBef>
                <a:spcPts val="0"/>
              </a:spcBef>
              <a:spcAft>
                <a:spcPts val="800"/>
              </a:spcAft>
              <a:buChar char="•"/>
            </a:pPr>
            <a:r>
              <a:rPr lang="en-US" dirty="0">
                <a:solidFill>
                  <a:schemeClr val="tx1"/>
                </a:solidFill>
                <a:latin typeface="Calibri Light"/>
              </a:rPr>
              <a:t>For communities, our accountability system provides details on school and LEA/district performance and empowers them to make informed decisions for their families. </a:t>
            </a:r>
            <a:endParaRPr lang="en-US" b="0" i="0" u="none" strike="noStrike" dirty="0">
              <a:solidFill>
                <a:schemeClr val="tx1"/>
              </a:solidFill>
              <a:effectLst/>
              <a:latin typeface="Calibri Light"/>
              <a:cs typeface="Calibri" panose="020F0502020204030204" pitchFamily="34" charset="0"/>
            </a:endParaRPr>
          </a:p>
        </p:txBody>
      </p:sp>
      <p:sp>
        <p:nvSpPr>
          <p:cNvPr id="3" name="Google Shape;1016;p122">
            <a:extLst>
              <a:ext uri="{FF2B5EF4-FFF2-40B4-BE49-F238E27FC236}">
                <a16:creationId xmlns:a16="http://schemas.microsoft.com/office/drawing/2014/main" id="{1009CF03-4E44-77D6-2BFC-E83F4F38A030}"/>
              </a:ext>
            </a:extLst>
          </p:cNvPr>
          <p:cNvSpPr txBox="1">
            <a:spLocks/>
          </p:cNvSpPr>
          <p:nvPr/>
        </p:nvSpPr>
        <p:spPr>
          <a:xfrm>
            <a:off x="141194" y="210027"/>
            <a:ext cx="8686800" cy="526200"/>
          </a:xfrm>
          <a:prstGeom prst="rect">
            <a:avLst/>
          </a:prstGeom>
          <a:noFill/>
          <a:ln>
            <a:noFill/>
          </a:ln>
        </p:spPr>
        <p:txBody>
          <a:bodyPr spcFirstLastPara="1" wrap="square" lIns="68575" tIns="34275" rIns="68575" bIns="34275" anchor="t"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400"/>
              <a:buFont typeface="Libre Franklin"/>
              <a:buNone/>
              <a:defRPr sz="33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b="1">
                <a:latin typeface="Calibri"/>
                <a:cs typeface="Calibri"/>
              </a:rPr>
              <a:t>How do Report Cards relate to LEA accountability?</a:t>
            </a:r>
            <a:endParaRPr lang="en" b="1">
              <a:latin typeface="Calibri"/>
              <a:cs typeface="Calibri"/>
            </a:endParaRPr>
          </a:p>
        </p:txBody>
      </p:sp>
      <p:sp>
        <p:nvSpPr>
          <p:cNvPr id="8" name="Explosion: 14 Points 7">
            <a:extLst>
              <a:ext uri="{FF2B5EF4-FFF2-40B4-BE49-F238E27FC236}">
                <a16:creationId xmlns:a16="http://schemas.microsoft.com/office/drawing/2014/main" id="{4343E3A1-88F9-AFA6-DECC-9FC3ABDBE0A9}"/>
              </a:ext>
            </a:extLst>
          </p:cNvPr>
          <p:cNvSpPr/>
          <p:nvPr/>
        </p:nvSpPr>
        <p:spPr>
          <a:xfrm rot="20580000">
            <a:off x="50774" y="2641341"/>
            <a:ext cx="1235450" cy="531954"/>
          </a:xfrm>
          <a:prstGeom prst="irregularSeal2">
            <a:avLst/>
          </a:prstGeom>
          <a:solidFill>
            <a:srgbClr val="FFFF99">
              <a:alpha val="52000"/>
            </a:srgbClr>
          </a:solidFill>
          <a:ln>
            <a:solidFill>
              <a:srgbClr val="FFFF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C00000"/>
                </a:solidFill>
              </a:rPr>
              <a:t>NEW</a:t>
            </a:r>
          </a:p>
        </p:txBody>
      </p:sp>
    </p:spTree>
    <p:extLst>
      <p:ext uri="{BB962C8B-B14F-4D97-AF65-F5344CB8AC3E}">
        <p14:creationId xmlns:p14="http://schemas.microsoft.com/office/powerpoint/2010/main" val="1477478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Little Compton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40</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1562169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MET Career and Tech</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41</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3440007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Middletown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42</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40901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Narragansett</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3" cy="3944620"/>
          </a:xfrm>
          <a:prstGeom prst="rect">
            <a:avLst/>
          </a:prstGeom>
        </p:spPr>
      </p:pic>
    </p:spTree>
    <p:extLst>
      <p:ext uri="{BB962C8B-B14F-4D97-AF65-F5344CB8AC3E}">
        <p14:creationId xmlns:p14="http://schemas.microsoft.com/office/powerpoint/2010/main" val="2168218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Newport</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3" cy="3944620"/>
          </a:xfrm>
          <a:prstGeom prst="rect">
            <a:avLst/>
          </a:prstGeom>
        </p:spPr>
      </p:pic>
    </p:spTree>
    <p:extLst>
      <p:ext uri="{BB962C8B-B14F-4D97-AF65-F5344CB8AC3E}">
        <p14:creationId xmlns:p14="http://schemas.microsoft.com/office/powerpoint/2010/main" val="883354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New Shoreham</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45</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3" y="653199"/>
            <a:ext cx="5071656" cy="3944621"/>
          </a:xfrm>
          <a:prstGeom prst="rect">
            <a:avLst/>
          </a:prstGeom>
        </p:spPr>
      </p:pic>
    </p:spTree>
    <p:extLst>
      <p:ext uri="{BB962C8B-B14F-4D97-AF65-F5344CB8AC3E}">
        <p14:creationId xmlns:p14="http://schemas.microsoft.com/office/powerpoint/2010/main" val="2029541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North Kingstown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46</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5" y="653199"/>
            <a:ext cx="5071656" cy="3944621"/>
          </a:xfrm>
          <a:prstGeom prst="rect">
            <a:avLst/>
          </a:prstGeom>
        </p:spPr>
      </p:pic>
    </p:spTree>
    <p:extLst>
      <p:ext uri="{BB962C8B-B14F-4D97-AF65-F5344CB8AC3E}">
        <p14:creationId xmlns:p14="http://schemas.microsoft.com/office/powerpoint/2010/main" val="177810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North Providence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47</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2293177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North Smithfield</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48</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89345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Nuestro Mundo Public Charter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49</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97794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32"/>
          <p:cNvSpPr txBox="1">
            <a:spLocks noGrp="1"/>
          </p:cNvSpPr>
          <p:nvPr>
            <p:ph type="title"/>
          </p:nvPr>
        </p:nvSpPr>
        <p:spPr>
          <a:xfrm>
            <a:off x="228600" y="200721"/>
            <a:ext cx="8686800" cy="455121"/>
          </a:xfrm>
          <a:prstGeom prst="rect">
            <a:avLst/>
          </a:prstGeom>
          <a:noFill/>
          <a:ln>
            <a:noFill/>
          </a:ln>
        </p:spPr>
        <p:txBody>
          <a:bodyPr spcFirstLastPara="1" wrap="square" lIns="68575" tIns="34275" rIns="68575" bIns="34275" anchor="t" anchorCtr="0">
            <a:noAutofit/>
          </a:bodyPr>
          <a:lstStyle/>
          <a:p>
            <a:pPr marL="0" lvl="0" indent="0" algn="l" rtl="0">
              <a:lnSpc>
                <a:spcPct val="106250"/>
              </a:lnSpc>
              <a:spcBef>
                <a:spcPts val="0"/>
              </a:spcBef>
              <a:spcAft>
                <a:spcPts val="0"/>
              </a:spcAft>
              <a:buClr>
                <a:schemeClr val="dk1"/>
              </a:buClr>
              <a:buSzPts val="1100"/>
              <a:buFont typeface="Arial"/>
              <a:buNone/>
            </a:pPr>
            <a:r>
              <a:rPr lang="en" sz="2400" b="1" dirty="0">
                <a:latin typeface="Calibri"/>
                <a:ea typeface="Calibri"/>
                <a:cs typeface="Calibri"/>
                <a:sym typeface="Calibri"/>
              </a:rPr>
              <a:t>What measures do we use to evaluate LEA/district performance?</a:t>
            </a:r>
            <a:r>
              <a:rPr lang="en" sz="2400" dirty="0">
                <a:latin typeface="Calibri"/>
                <a:ea typeface="Calibri"/>
                <a:cs typeface="Calibri"/>
                <a:sym typeface="Calibri"/>
              </a:rPr>
              <a:t>​</a:t>
            </a:r>
            <a:endParaRPr sz="2400" b="1" dirty="0">
              <a:latin typeface="Calibri"/>
              <a:ea typeface="Calibri"/>
              <a:cs typeface="Calibri"/>
              <a:sym typeface="Calibri"/>
            </a:endParaRPr>
          </a:p>
        </p:txBody>
      </p:sp>
      <p:pic>
        <p:nvPicPr>
          <p:cNvPr id="1098" name="Google Shape;1098;p132"/>
          <p:cNvPicPr preferRelativeResize="0"/>
          <p:nvPr/>
        </p:nvPicPr>
        <p:blipFill>
          <a:blip r:embed="rId3">
            <a:alphaModFix/>
          </a:blip>
          <a:stretch>
            <a:fillRect/>
          </a:stretch>
        </p:blipFill>
        <p:spPr>
          <a:xfrm>
            <a:off x="481800" y="887899"/>
            <a:ext cx="8180376" cy="3246575"/>
          </a:xfrm>
          <a:prstGeom prst="rect">
            <a:avLst/>
          </a:prstGeom>
          <a:noFill/>
          <a:ln>
            <a:noFill/>
          </a:ln>
        </p:spPr>
      </p:pic>
      <p:sp>
        <p:nvSpPr>
          <p:cNvPr id="1099" name="Google Shape;1099;p132"/>
          <p:cNvSpPr txBox="1"/>
          <p:nvPr/>
        </p:nvSpPr>
        <p:spPr>
          <a:xfrm>
            <a:off x="4470350" y="4134475"/>
            <a:ext cx="4191900" cy="392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50" i="1">
                <a:solidFill>
                  <a:schemeClr val="accent2"/>
                </a:solidFill>
                <a:latin typeface="Calibri"/>
                <a:ea typeface="Calibri"/>
                <a:cs typeface="Calibri"/>
                <a:sym typeface="Calibri"/>
              </a:rPr>
              <a:t>*Science Proficiency will be added in 2023.</a:t>
            </a:r>
            <a:r>
              <a:rPr lang="en" sz="1350">
                <a:solidFill>
                  <a:schemeClr val="accent2"/>
                </a:solidFill>
                <a:latin typeface="Calibri"/>
                <a:ea typeface="Calibri"/>
                <a:cs typeface="Calibri"/>
                <a:sym typeface="Calibri"/>
              </a:rPr>
              <a:t>​</a:t>
            </a:r>
            <a:endParaRPr>
              <a:solidFill>
                <a:schemeClr val="accent2"/>
              </a:solidFill>
            </a:endParaRPr>
          </a:p>
        </p:txBody>
      </p:sp>
      <p:sp>
        <p:nvSpPr>
          <p:cNvPr id="2" name="TextBox 1">
            <a:extLst>
              <a:ext uri="{FF2B5EF4-FFF2-40B4-BE49-F238E27FC236}">
                <a16:creationId xmlns:a16="http://schemas.microsoft.com/office/drawing/2014/main" id="{88D7EB6E-59AC-1DEA-FA3E-98F8B193271A}"/>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
        <p:nvSpPr>
          <p:cNvPr id="3" name="Slide Number Placeholder 2">
            <a:extLst>
              <a:ext uri="{FF2B5EF4-FFF2-40B4-BE49-F238E27FC236}">
                <a16:creationId xmlns:a16="http://schemas.microsoft.com/office/drawing/2014/main" id="{D7396542-F9F9-A58E-82F1-0BE0DA7D30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Paul Cuffee Charter School</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50</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4264269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Pawtucket</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51</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1940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Portsmouth</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52</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115162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Providence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1566541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Providence Preparatory Charter</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192063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Rhode Island Nurses Institute Middle College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55</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2943697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Rhode Island School for the Deaf</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56</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3738307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RISE Prep Mayoral Academy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57</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4274131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Scituate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58</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descr="Chart&#10;&#10;Description automatically generated">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3" cy="3944620"/>
          </a:xfrm>
          <a:prstGeom prst="rect">
            <a:avLst/>
          </a:prstGeom>
        </p:spPr>
      </p:pic>
    </p:spTree>
    <p:extLst>
      <p:ext uri="{BB962C8B-B14F-4D97-AF65-F5344CB8AC3E}">
        <p14:creationId xmlns:p14="http://schemas.microsoft.com/office/powerpoint/2010/main" val="822846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Segue Institute for Learning</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59</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3" cy="3944620"/>
          </a:xfrm>
          <a:prstGeom prst="rect">
            <a:avLst/>
          </a:prstGeom>
        </p:spPr>
      </p:pic>
    </p:spTree>
    <p:extLst>
      <p:ext uri="{BB962C8B-B14F-4D97-AF65-F5344CB8AC3E}">
        <p14:creationId xmlns:p14="http://schemas.microsoft.com/office/powerpoint/2010/main" val="43695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FFFFFF"/>
              </a:solidFill>
              <a:effectLst/>
              <a:uLnTx/>
              <a:uFillTx/>
              <a:latin typeface="Libre Franklin"/>
              <a:sym typeface="Libre Franklin"/>
            </a:endParaRPr>
          </a:p>
        </p:txBody>
      </p:sp>
      <p:sp>
        <p:nvSpPr>
          <p:cNvPr id="3" name="Google Shape;1016;p122">
            <a:extLst>
              <a:ext uri="{FF2B5EF4-FFF2-40B4-BE49-F238E27FC236}">
                <a16:creationId xmlns:a16="http://schemas.microsoft.com/office/drawing/2014/main" id="{1009CF03-4E44-77D6-2BFC-E83F4F38A030}"/>
              </a:ext>
            </a:extLst>
          </p:cNvPr>
          <p:cNvSpPr txBox="1">
            <a:spLocks/>
          </p:cNvSpPr>
          <p:nvPr/>
        </p:nvSpPr>
        <p:spPr>
          <a:xfrm>
            <a:off x="141194" y="178304"/>
            <a:ext cx="8686800" cy="5262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400"/>
              <a:buFont typeface="Libre Franklin"/>
              <a:buNone/>
              <a:defRPr sz="33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2800" b="1">
                <a:latin typeface="Calibri"/>
                <a:cs typeface="Calibri"/>
              </a:rPr>
              <a:t>What indicators are included in LEA Accountability?</a:t>
            </a:r>
            <a:endParaRPr lang="en" sz="2800" b="1">
              <a:latin typeface="Calibri"/>
              <a:cs typeface="Calibri"/>
            </a:endParaRPr>
          </a:p>
        </p:txBody>
      </p:sp>
      <p:graphicFrame>
        <p:nvGraphicFramePr>
          <p:cNvPr id="4" name="Table 4">
            <a:extLst>
              <a:ext uri="{FF2B5EF4-FFF2-40B4-BE49-F238E27FC236}">
                <a16:creationId xmlns:a16="http://schemas.microsoft.com/office/drawing/2014/main" id="{1DEC08B9-1CB6-A377-DFCA-F6F460BDE721}"/>
              </a:ext>
            </a:extLst>
          </p:cNvPr>
          <p:cNvGraphicFramePr>
            <a:graphicFrameLocks noGrp="1"/>
          </p:cNvGraphicFramePr>
          <p:nvPr>
            <p:extLst>
              <p:ext uri="{D42A27DB-BD31-4B8C-83A1-F6EECF244321}">
                <p14:modId xmlns:p14="http://schemas.microsoft.com/office/powerpoint/2010/main" val="893674"/>
              </p:ext>
            </p:extLst>
          </p:nvPr>
        </p:nvGraphicFramePr>
        <p:xfrm>
          <a:off x="221876" y="645459"/>
          <a:ext cx="8606118" cy="3649518"/>
        </p:xfrm>
        <a:graphic>
          <a:graphicData uri="http://schemas.openxmlformats.org/drawingml/2006/table">
            <a:tbl>
              <a:tblPr firstRow="1" bandRow="1">
                <a:tableStyleId>{0505E3EF-67EA-436B-97B2-0124C06EBD24}</a:tableStyleId>
              </a:tblPr>
              <a:tblGrid>
                <a:gridCol w="1439433">
                  <a:extLst>
                    <a:ext uri="{9D8B030D-6E8A-4147-A177-3AD203B41FA5}">
                      <a16:colId xmlns:a16="http://schemas.microsoft.com/office/drawing/2014/main" val="2806926767"/>
                    </a:ext>
                  </a:extLst>
                </a:gridCol>
                <a:gridCol w="974565">
                  <a:extLst>
                    <a:ext uri="{9D8B030D-6E8A-4147-A177-3AD203B41FA5}">
                      <a16:colId xmlns:a16="http://schemas.microsoft.com/office/drawing/2014/main" val="1097211017"/>
                    </a:ext>
                  </a:extLst>
                </a:gridCol>
                <a:gridCol w="6192120">
                  <a:extLst>
                    <a:ext uri="{9D8B030D-6E8A-4147-A177-3AD203B41FA5}">
                      <a16:colId xmlns:a16="http://schemas.microsoft.com/office/drawing/2014/main" val="2987588655"/>
                    </a:ext>
                  </a:extLst>
                </a:gridCol>
              </a:tblGrid>
              <a:tr h="530272">
                <a:tc>
                  <a:txBody>
                    <a:bodyPr/>
                    <a:lstStyle/>
                    <a:p>
                      <a:pPr marR="0" algn="l" rtl="0">
                        <a:lnSpc>
                          <a:spcPct val="100000"/>
                        </a:lnSpc>
                        <a:spcBef>
                          <a:spcPts val="0"/>
                        </a:spcBef>
                        <a:spcAft>
                          <a:spcPts val="0"/>
                        </a:spcAft>
                        <a:buClr>
                          <a:srgbClr val="000000"/>
                        </a:buClr>
                        <a:buFont typeface="Arial"/>
                      </a:pPr>
                      <a:r>
                        <a:rPr lang="en-US" sz="1400" b="1" i="0" u="none" strike="noStrike" cap="none" dirty="0">
                          <a:solidFill>
                            <a:schemeClr val="dk1"/>
                          </a:solidFill>
                          <a:latin typeface="Calibri"/>
                          <a:ea typeface="+mn-ea"/>
                          <a:cs typeface="+mn-cs"/>
                          <a:sym typeface="Arial"/>
                        </a:rPr>
                        <a:t>Achievement</a:t>
                      </a:r>
                    </a:p>
                  </a:txBody>
                  <a:tcPr/>
                </a:tc>
                <a:tc>
                  <a:txBody>
                    <a:bodyPr/>
                    <a:lstStyle/>
                    <a:p>
                      <a:r>
                        <a:rPr lang="en-US" b="0" dirty="0">
                          <a:latin typeface="Calibri"/>
                        </a:rPr>
                        <a:t>2-8 points</a:t>
                      </a:r>
                    </a:p>
                  </a:txBody>
                  <a:tcPr/>
                </a:tc>
                <a:tc>
                  <a:txBody>
                    <a:bodyPr/>
                    <a:lstStyle/>
                    <a:p>
                      <a:r>
                        <a:rPr lang="en-US" b="0" dirty="0">
                          <a:latin typeface="Calibri"/>
                        </a:rPr>
                        <a:t>Illustrates how students are performing on RICAS and SAT tests, and the DLM alternate assessment, in mathematics and ELA</a:t>
                      </a:r>
                    </a:p>
                  </a:txBody>
                  <a:tcPr/>
                </a:tc>
                <a:extLst>
                  <a:ext uri="{0D108BD9-81ED-4DB2-BD59-A6C34878D82A}">
                    <a16:rowId xmlns:a16="http://schemas.microsoft.com/office/drawing/2014/main" val="2500278467"/>
                  </a:ext>
                </a:extLst>
              </a:tr>
              <a:tr h="530272">
                <a:tc>
                  <a:txBody>
                    <a:bodyPr/>
                    <a:lstStyle/>
                    <a:p>
                      <a:r>
                        <a:rPr lang="en-US" sz="1400" b="1" dirty="0">
                          <a:latin typeface="Calibri"/>
                        </a:rPr>
                        <a:t>Growth</a:t>
                      </a:r>
                    </a:p>
                  </a:txBody>
                  <a:tcPr/>
                </a:tc>
                <a:tc>
                  <a:txBody>
                    <a:bodyPr/>
                    <a:lstStyle/>
                    <a:p>
                      <a:r>
                        <a:rPr lang="en-US" sz="1400" dirty="0">
                          <a:latin typeface="Calibri"/>
                        </a:rPr>
                        <a:t>2-6 points</a:t>
                      </a:r>
                    </a:p>
                  </a:txBody>
                  <a:tcPr/>
                </a:tc>
                <a:tc>
                  <a:txBody>
                    <a:bodyPr/>
                    <a:lstStyle/>
                    <a:p>
                      <a:r>
                        <a:rPr lang="en-US" sz="1400" dirty="0">
                          <a:latin typeface="Calibri"/>
                        </a:rPr>
                        <a:t>Calculated from student growth percentiles, it recognizes student progress in ELA and math as compared to their academic peers. </a:t>
                      </a:r>
                    </a:p>
                  </a:txBody>
                  <a:tcPr/>
                </a:tc>
                <a:extLst>
                  <a:ext uri="{0D108BD9-81ED-4DB2-BD59-A6C34878D82A}">
                    <a16:rowId xmlns:a16="http://schemas.microsoft.com/office/drawing/2014/main" val="4140882403"/>
                  </a:ext>
                </a:extLst>
              </a:tr>
              <a:tr h="966966">
                <a:tc>
                  <a:txBody>
                    <a:bodyPr/>
                    <a:lstStyle/>
                    <a:p>
                      <a:r>
                        <a:rPr lang="en-US" sz="1400" b="1" dirty="0">
                          <a:latin typeface="Calibri"/>
                        </a:rPr>
                        <a:t>English Language Proficiency</a:t>
                      </a:r>
                    </a:p>
                  </a:txBody>
                  <a:tcPr/>
                </a:tc>
                <a:tc>
                  <a:txBody>
                    <a:bodyPr/>
                    <a:lstStyle/>
                    <a:p>
                      <a:r>
                        <a:rPr lang="en-US" sz="1400" dirty="0">
                          <a:latin typeface="Calibri"/>
                        </a:rPr>
                        <a:t>1-4 points</a:t>
                      </a:r>
                    </a:p>
                  </a:txBody>
                  <a:tcPr/>
                </a:tc>
                <a:tc>
                  <a:txBody>
                    <a:bodyPr/>
                    <a:lstStyle/>
                    <a:p>
                      <a:r>
                        <a:rPr lang="en-US" sz="1400" dirty="0">
                          <a:latin typeface="Calibri"/>
                        </a:rPr>
                        <a:t>Measures the progress of Multilingual Learners in reaching English language proficiency. It measures the adequacy of each student’s annual progress toward proficiency. The ELP indicator represents the progress made toward each student’s annual growth target. </a:t>
                      </a:r>
                    </a:p>
                  </a:txBody>
                  <a:tcPr/>
                </a:tc>
                <a:extLst>
                  <a:ext uri="{0D108BD9-81ED-4DB2-BD59-A6C34878D82A}">
                    <a16:rowId xmlns:a16="http://schemas.microsoft.com/office/drawing/2014/main" val="2607863115"/>
                  </a:ext>
                </a:extLst>
              </a:tr>
              <a:tr h="1622008">
                <a:tc>
                  <a:txBody>
                    <a:bodyPr/>
                    <a:lstStyle/>
                    <a:p>
                      <a:r>
                        <a:rPr lang="en-US" sz="1400" b="1" dirty="0">
                          <a:latin typeface="Calibri"/>
                        </a:rPr>
                        <a:t>Graduation Rates</a:t>
                      </a:r>
                    </a:p>
                  </a:txBody>
                  <a:tcPr/>
                </a:tc>
                <a:tc>
                  <a:txBody>
                    <a:bodyPr/>
                    <a:lstStyle/>
                    <a:p>
                      <a:r>
                        <a:rPr lang="en-US" sz="1400" dirty="0">
                          <a:latin typeface="Calibri"/>
                        </a:rPr>
                        <a:t>1-5 points</a:t>
                      </a:r>
                    </a:p>
                  </a:txBody>
                  <a:tcPr/>
                </a:tc>
                <a:tc>
                  <a:txBody>
                    <a:bodyPr/>
                    <a:lstStyle/>
                    <a:p>
                      <a:r>
                        <a:rPr lang="en-US" sz="1400" dirty="0">
                          <a:latin typeface="Calibri"/>
                        </a:rPr>
                        <a:t>The Composite Graduation Rate includes four-, five-, and six-year adjusted cohort graduation rates, with each of the cohort rates weighted equally. For each school or LEA, this incorporates information on three different cohorts; the graduates and number of students in each of the four-, five-, and six-year graduation cohorts for the most recent reporting year. It is important to note that in any given year, the Composite Graduation Rate is based on three different cohorts of students. </a:t>
                      </a:r>
                    </a:p>
                  </a:txBody>
                  <a:tcPr/>
                </a:tc>
                <a:extLst>
                  <a:ext uri="{0D108BD9-81ED-4DB2-BD59-A6C34878D82A}">
                    <a16:rowId xmlns:a16="http://schemas.microsoft.com/office/drawing/2014/main" val="14490717"/>
                  </a:ext>
                </a:extLst>
              </a:tr>
            </a:tbl>
          </a:graphicData>
        </a:graphic>
      </p:graphicFrame>
    </p:spTree>
    <p:extLst>
      <p:ext uri="{BB962C8B-B14F-4D97-AF65-F5344CB8AC3E}">
        <p14:creationId xmlns:p14="http://schemas.microsoft.com/office/powerpoint/2010/main" val="2179987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Sheila Skip Nowell Leadership Academy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60</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3" cy="3944620"/>
          </a:xfrm>
          <a:prstGeom prst="rect">
            <a:avLst/>
          </a:prstGeom>
        </p:spPr>
      </p:pic>
    </p:spTree>
    <p:extLst>
      <p:ext uri="{BB962C8B-B14F-4D97-AF65-F5344CB8AC3E}">
        <p14:creationId xmlns:p14="http://schemas.microsoft.com/office/powerpoint/2010/main" val="2231369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Smithfield</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61</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1"/>
          </a:xfrm>
          <a:prstGeom prst="rect">
            <a:avLst/>
          </a:prstGeom>
        </p:spPr>
      </p:pic>
    </p:spTree>
    <p:extLst>
      <p:ext uri="{BB962C8B-B14F-4D97-AF65-F5344CB8AC3E}">
        <p14:creationId xmlns:p14="http://schemas.microsoft.com/office/powerpoint/2010/main" val="1085917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South Kingstown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62</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1"/>
          </a:xfrm>
          <a:prstGeom prst="rect">
            <a:avLst/>
          </a:prstGeom>
        </p:spPr>
      </p:pic>
    </p:spTree>
    <p:extLst>
      <p:ext uri="{BB962C8B-B14F-4D97-AF65-F5344CB8AC3E}">
        <p14:creationId xmlns:p14="http://schemas.microsoft.com/office/powerpoint/2010/main" val="1428319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SouthSide Charter School</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36104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The Compass School</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3179107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The Greene School</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65</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2199545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The Hope Academy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66</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2572411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Tiverton</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67</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3" cy="3944620"/>
          </a:xfrm>
          <a:prstGeom prst="rect">
            <a:avLst/>
          </a:prstGeom>
        </p:spPr>
      </p:pic>
    </p:spTree>
    <p:extLst>
      <p:ext uri="{BB962C8B-B14F-4D97-AF65-F5344CB8AC3E}">
        <p14:creationId xmlns:p14="http://schemas.microsoft.com/office/powerpoint/2010/main" val="72220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Trinity Academy for the Performing Arts</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68</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3" cy="3944620"/>
          </a:xfrm>
          <a:prstGeom prst="rect">
            <a:avLst/>
          </a:prstGeom>
        </p:spPr>
      </p:pic>
    </p:spTree>
    <p:extLst>
      <p:ext uri="{BB962C8B-B14F-4D97-AF65-F5344CB8AC3E}">
        <p14:creationId xmlns:p14="http://schemas.microsoft.com/office/powerpoint/2010/main" val="851573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Urban Collaborative</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69</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4" cy="3944620"/>
          </a:xfrm>
          <a:prstGeom prst="rect">
            <a:avLst/>
          </a:prstGeom>
        </p:spPr>
      </p:pic>
    </p:spTree>
    <p:extLst>
      <p:ext uri="{BB962C8B-B14F-4D97-AF65-F5344CB8AC3E}">
        <p14:creationId xmlns:p14="http://schemas.microsoft.com/office/powerpoint/2010/main" val="131286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0" i="0" u="none" strike="noStrike" kern="0" cap="none" spc="0" normalizeH="0" baseline="0" noProof="0">
              <a:ln>
                <a:noFill/>
              </a:ln>
              <a:solidFill>
                <a:srgbClr val="FFFFFF"/>
              </a:solidFill>
              <a:effectLst/>
              <a:uLnTx/>
              <a:uFillTx/>
              <a:latin typeface="Libre Franklin"/>
              <a:sym typeface="Libre Franklin"/>
            </a:endParaRPr>
          </a:p>
        </p:txBody>
      </p:sp>
      <p:sp>
        <p:nvSpPr>
          <p:cNvPr id="3" name="Google Shape;1016;p122">
            <a:extLst>
              <a:ext uri="{FF2B5EF4-FFF2-40B4-BE49-F238E27FC236}">
                <a16:creationId xmlns:a16="http://schemas.microsoft.com/office/drawing/2014/main" id="{1009CF03-4E44-77D6-2BFC-E83F4F38A030}"/>
              </a:ext>
            </a:extLst>
          </p:cNvPr>
          <p:cNvSpPr txBox="1">
            <a:spLocks/>
          </p:cNvSpPr>
          <p:nvPr/>
        </p:nvSpPr>
        <p:spPr>
          <a:xfrm>
            <a:off x="141194" y="210027"/>
            <a:ext cx="8686800" cy="526200"/>
          </a:xfrm>
          <a:prstGeom prst="rect">
            <a:avLst/>
          </a:prstGeom>
          <a:noFill/>
          <a:ln>
            <a:noFill/>
          </a:ln>
        </p:spPr>
        <p:txBody>
          <a:bodyPr spcFirstLastPara="1" wrap="square" lIns="68575" tIns="34275" rIns="68575" bIns="34275" anchor="t" anchorCtr="0">
            <a:normAutofit fontScale="5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400"/>
              <a:buFont typeface="Libre Franklin"/>
              <a:buNone/>
              <a:defRPr sz="33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4000" b="1">
                <a:latin typeface="Calibri"/>
                <a:cs typeface="Calibri"/>
              </a:rPr>
              <a:t>What indicators are included in the LEA Accountability (continued)?</a:t>
            </a:r>
          </a:p>
        </p:txBody>
      </p:sp>
      <p:graphicFrame>
        <p:nvGraphicFramePr>
          <p:cNvPr id="4" name="Table 4">
            <a:extLst>
              <a:ext uri="{FF2B5EF4-FFF2-40B4-BE49-F238E27FC236}">
                <a16:creationId xmlns:a16="http://schemas.microsoft.com/office/drawing/2014/main" id="{1DEC08B9-1CB6-A377-DFCA-F6F460BDE721}"/>
              </a:ext>
            </a:extLst>
          </p:cNvPr>
          <p:cNvGraphicFramePr>
            <a:graphicFrameLocks noGrp="1"/>
          </p:cNvGraphicFramePr>
          <p:nvPr>
            <p:extLst>
              <p:ext uri="{D42A27DB-BD31-4B8C-83A1-F6EECF244321}">
                <p14:modId xmlns:p14="http://schemas.microsoft.com/office/powerpoint/2010/main" val="2540225729"/>
              </p:ext>
            </p:extLst>
          </p:nvPr>
        </p:nvGraphicFramePr>
        <p:xfrm>
          <a:off x="268941" y="1082488"/>
          <a:ext cx="8606118" cy="2807320"/>
        </p:xfrm>
        <a:graphic>
          <a:graphicData uri="http://schemas.openxmlformats.org/drawingml/2006/table">
            <a:tbl>
              <a:tblPr firstRow="1" bandRow="1">
                <a:tableStyleId>{0505E3EF-67EA-436B-97B2-0124C06EBD24}</a:tableStyleId>
              </a:tblPr>
              <a:tblGrid>
                <a:gridCol w="1439433">
                  <a:extLst>
                    <a:ext uri="{9D8B030D-6E8A-4147-A177-3AD203B41FA5}">
                      <a16:colId xmlns:a16="http://schemas.microsoft.com/office/drawing/2014/main" val="2806926767"/>
                    </a:ext>
                  </a:extLst>
                </a:gridCol>
                <a:gridCol w="974565">
                  <a:extLst>
                    <a:ext uri="{9D8B030D-6E8A-4147-A177-3AD203B41FA5}">
                      <a16:colId xmlns:a16="http://schemas.microsoft.com/office/drawing/2014/main" val="1097211017"/>
                    </a:ext>
                  </a:extLst>
                </a:gridCol>
                <a:gridCol w="6192120">
                  <a:extLst>
                    <a:ext uri="{9D8B030D-6E8A-4147-A177-3AD203B41FA5}">
                      <a16:colId xmlns:a16="http://schemas.microsoft.com/office/drawing/2014/main" val="2987588655"/>
                    </a:ext>
                  </a:extLst>
                </a:gridCol>
              </a:tblGrid>
              <a:tr h="1403660">
                <a:tc>
                  <a:txBody>
                    <a:bodyPr/>
                    <a:lstStyle/>
                    <a:p>
                      <a:r>
                        <a:rPr lang="en-US" sz="1400">
                          <a:latin typeface="Calibri"/>
                        </a:rPr>
                        <a:t>Diploma Plus Measures</a:t>
                      </a:r>
                    </a:p>
                  </a:txBody>
                  <a:tcPr/>
                </a:tc>
                <a:tc>
                  <a:txBody>
                    <a:bodyPr/>
                    <a:lstStyle/>
                    <a:p>
                      <a:r>
                        <a:rPr lang="en-US" sz="1400" b="0">
                          <a:latin typeface="Calibri"/>
                        </a:rPr>
                        <a:t>2-6 points</a:t>
                      </a:r>
                    </a:p>
                  </a:txBody>
                  <a:tcPr/>
                </a:tc>
                <a:tc>
                  <a:txBody>
                    <a:bodyPr/>
                    <a:lstStyle/>
                    <a:p>
                      <a:r>
                        <a:rPr lang="en-US" sz="1400" b="0">
                          <a:latin typeface="Calibri"/>
                        </a:rPr>
                        <a:t>The Diploma Plus measures are designed to recognize when schools better prepare students for postsecondary success by measuring two main features of preparedness: academic proficiency as determined by students earned a Commissioner’s Seal, and postsecondary credentials such as industry-recognized credentials, college credit, and Advanced Placement (scores of a 3 or higher).</a:t>
                      </a:r>
                    </a:p>
                  </a:txBody>
                  <a:tcPr/>
                </a:tc>
                <a:extLst>
                  <a:ext uri="{0D108BD9-81ED-4DB2-BD59-A6C34878D82A}">
                    <a16:rowId xmlns:a16="http://schemas.microsoft.com/office/drawing/2014/main" val="2874045021"/>
                  </a:ext>
                </a:extLst>
              </a:tr>
              <a:tr h="1403660">
                <a:tc>
                  <a:txBody>
                    <a:bodyPr/>
                    <a:lstStyle/>
                    <a:p>
                      <a:r>
                        <a:rPr lang="en-US" sz="1400" b="1">
                          <a:latin typeface="Calibri"/>
                        </a:rPr>
                        <a:t>School Quality and Student Success*</a:t>
                      </a:r>
                    </a:p>
                  </a:txBody>
                  <a:tcPr/>
                </a:tc>
                <a:tc>
                  <a:txBody>
                    <a:bodyPr/>
                    <a:lstStyle/>
                    <a:p>
                      <a:r>
                        <a:rPr lang="en-US" sz="1400">
                          <a:latin typeface="Calibri"/>
                        </a:rPr>
                        <a:t>5-15 points</a:t>
                      </a:r>
                    </a:p>
                  </a:txBody>
                  <a:tcPr/>
                </a:tc>
                <a:tc>
                  <a:txBody>
                    <a:bodyPr/>
                    <a:lstStyle/>
                    <a:p>
                      <a:r>
                        <a:rPr lang="en-US" sz="1400">
                          <a:latin typeface="Calibri"/>
                        </a:rPr>
                        <a:t>The five measures are: ELA Exceeds Expectations, Math Exceeds Expectations, Student Suspensions, Student Chronic Absenteeism, and Teacher Chronic Absenteeism. The two Exceeds Expectations measures report the percentage of students who perform at a Level 4 on the state assessments in ELA and mathematics out of tested students who meet the requirements for accountability reporting.</a:t>
                      </a:r>
                    </a:p>
                  </a:txBody>
                  <a:tcPr/>
                </a:tc>
                <a:extLst>
                  <a:ext uri="{0D108BD9-81ED-4DB2-BD59-A6C34878D82A}">
                    <a16:rowId xmlns:a16="http://schemas.microsoft.com/office/drawing/2014/main" val="860593822"/>
                  </a:ext>
                </a:extLst>
              </a:tr>
            </a:tbl>
          </a:graphicData>
        </a:graphic>
      </p:graphicFrame>
      <p:sp>
        <p:nvSpPr>
          <p:cNvPr id="5" name="TextBox 4">
            <a:extLst>
              <a:ext uri="{FF2B5EF4-FFF2-40B4-BE49-F238E27FC236}">
                <a16:creationId xmlns:a16="http://schemas.microsoft.com/office/drawing/2014/main" id="{9B40E33E-581F-B6D5-2B57-5993DFF3FDBF}"/>
              </a:ext>
            </a:extLst>
          </p:cNvPr>
          <p:cNvSpPr txBox="1"/>
          <p:nvPr/>
        </p:nvSpPr>
        <p:spPr>
          <a:xfrm>
            <a:off x="201706" y="4014721"/>
            <a:ext cx="8007724" cy="307777"/>
          </a:xfrm>
          <a:prstGeom prst="rect">
            <a:avLst/>
          </a:prstGeom>
          <a:noFill/>
        </p:spPr>
        <p:txBody>
          <a:bodyPr wrap="square" rtlCol="0">
            <a:spAutoFit/>
          </a:bodyPr>
          <a:lstStyle/>
          <a:p>
            <a:r>
              <a:rPr lang="en-US"/>
              <a:t>*School Quality and Student Success = Exceeds Expectations, Absenteeism, &amp; Suspension</a:t>
            </a:r>
          </a:p>
        </p:txBody>
      </p:sp>
      <p:pic>
        <p:nvPicPr>
          <p:cNvPr id="6" name="Picture 5" descr="RIDE Report Card and 11 more pages - Work - Microsoft​ Edge">
            <a:extLst>
              <a:ext uri="{FF2B5EF4-FFF2-40B4-BE49-F238E27FC236}">
                <a16:creationId xmlns:a16="http://schemas.microsoft.com/office/drawing/2014/main" id="{31D844A3-7ABA-BB61-77F8-036BF3DE6C89}"/>
              </a:ext>
            </a:extLst>
          </p:cNvPr>
          <p:cNvPicPr>
            <a:picLocks noChangeAspect="1"/>
          </p:cNvPicPr>
          <p:nvPr/>
        </p:nvPicPr>
        <p:blipFill rotWithShape="1">
          <a:blip r:embed="rId3">
            <a:extLst>
              <a:ext uri="{28A0092B-C50C-407E-A947-70E740481C1C}">
                <a14:useLocalDpi xmlns:a14="http://schemas.microsoft.com/office/drawing/2010/main" val="0"/>
              </a:ext>
            </a:extLst>
          </a:blip>
          <a:srcRect l="51468" t="60816" r="44216" b="33664"/>
          <a:stretch/>
        </p:blipFill>
        <p:spPr bwMode="auto">
          <a:xfrm rot="20655024">
            <a:off x="876748" y="3251841"/>
            <a:ext cx="669061" cy="4669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0428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Village Green Virtual</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70</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4" cy="3944620"/>
          </a:xfrm>
          <a:prstGeom prst="rect">
            <a:avLst/>
          </a:prstGeom>
        </p:spPr>
      </p:pic>
    </p:spTree>
    <p:extLst>
      <p:ext uri="{BB962C8B-B14F-4D97-AF65-F5344CB8AC3E}">
        <p14:creationId xmlns:p14="http://schemas.microsoft.com/office/powerpoint/2010/main" val="41156115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Warwick</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71</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3" cy="3944620"/>
          </a:xfrm>
          <a:prstGeom prst="rect">
            <a:avLst/>
          </a:prstGeom>
        </p:spPr>
      </p:pic>
    </p:spTree>
    <p:extLst>
      <p:ext uri="{BB962C8B-B14F-4D97-AF65-F5344CB8AC3E}">
        <p14:creationId xmlns:p14="http://schemas.microsoft.com/office/powerpoint/2010/main" val="3813877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Westerly</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72</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3" cy="3944620"/>
          </a:xfrm>
          <a:prstGeom prst="rect">
            <a:avLst/>
          </a:prstGeom>
        </p:spPr>
      </p:pic>
    </p:spTree>
    <p:extLst>
      <p:ext uri="{BB962C8B-B14F-4D97-AF65-F5344CB8AC3E}">
        <p14:creationId xmlns:p14="http://schemas.microsoft.com/office/powerpoint/2010/main" val="916167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West Warwick</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73</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9434" y="653199"/>
            <a:ext cx="5071653" cy="3944620"/>
          </a:xfrm>
          <a:prstGeom prst="rect">
            <a:avLst/>
          </a:prstGeom>
        </p:spPr>
      </p:pic>
    </p:spTree>
    <p:extLst>
      <p:ext uri="{BB962C8B-B14F-4D97-AF65-F5344CB8AC3E}">
        <p14:creationId xmlns:p14="http://schemas.microsoft.com/office/powerpoint/2010/main" val="3857224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Woonsocket</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dirty="0"/>
              <a:t>74</a:t>
            </a:fld>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pic>
        <p:nvPicPr>
          <p:cNvPr id="6" name="Picture 5">
            <a:extLst>
              <a:ext uri="{FF2B5EF4-FFF2-40B4-BE49-F238E27FC236}">
                <a16:creationId xmlns:a16="http://schemas.microsoft.com/office/drawing/2014/main" id="{6E99AA80-B8AD-1548-10FB-FB22E3F743A8}"/>
              </a:ext>
            </a:extLst>
          </p:cNvPr>
          <p:cNvPicPr>
            <a:picLocks noChangeAspect="1"/>
          </p:cNvPicPr>
          <p:nvPr/>
        </p:nvPicPr>
        <p:blipFill>
          <a:blip r:embed="rId3"/>
          <a:srcRect/>
          <a:stretch/>
        </p:blipFill>
        <p:spPr>
          <a:xfrm>
            <a:off x="1802336" y="653199"/>
            <a:ext cx="5071653" cy="3944620"/>
          </a:xfrm>
          <a:prstGeom prst="rect">
            <a:avLst/>
          </a:prstGeom>
        </p:spPr>
      </p:pic>
    </p:spTree>
    <p:extLst>
      <p:ext uri="{BB962C8B-B14F-4D97-AF65-F5344CB8AC3E}">
        <p14:creationId xmlns:p14="http://schemas.microsoft.com/office/powerpoint/2010/main" val="16792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a:bodyPr>
          <a:lstStyle/>
          <a:p>
            <a:r>
              <a:rPr lang="en" b="1">
                <a:latin typeface="Calibri"/>
                <a:ea typeface="Calibri"/>
                <a:cs typeface="Calibri"/>
              </a:rPr>
              <a:t>Key Takeaways</a:t>
            </a: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8</a:t>
            </a:fld>
            <a:endParaRPr/>
          </a:p>
        </p:txBody>
      </p:sp>
      <p:sp>
        <p:nvSpPr>
          <p:cNvPr id="1018" name="Google Shape;1018;p122"/>
          <p:cNvSpPr txBox="1">
            <a:spLocks noGrp="1"/>
          </p:cNvSpPr>
          <p:nvPr>
            <p:ph type="body" idx="1"/>
          </p:nvPr>
        </p:nvSpPr>
        <p:spPr>
          <a:xfrm>
            <a:off x="228600" y="773452"/>
            <a:ext cx="8686800" cy="425400"/>
          </a:xfrm>
          <a:prstGeom prst="rect">
            <a:avLst/>
          </a:prstGeom>
        </p:spPr>
        <p:txBody>
          <a:bodyPr spcFirstLastPara="1" wrap="square" lIns="68575" tIns="34275" rIns="68575" bIns="34275" anchor="t" anchorCtr="0">
            <a:noAutofit/>
          </a:bodyPr>
          <a:lstStyle/>
          <a:p>
            <a:pPr fontAlgn="base">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The </a:t>
            </a:r>
            <a:r>
              <a:rPr lang="en-US" dirty="0">
                <a:solidFill>
                  <a:srgbClr val="000000"/>
                </a:solidFill>
                <a:latin typeface="Calibri Light"/>
              </a:rPr>
              <a:t>pandemic</a:t>
            </a:r>
            <a:r>
              <a:rPr lang="en-US" b="0" i="0" u="none" strike="noStrike" dirty="0">
                <a:solidFill>
                  <a:srgbClr val="000000"/>
                </a:solidFill>
                <a:effectLst/>
                <a:latin typeface="Calibri Light"/>
              </a:rPr>
              <a:t> has had a severe impact on </a:t>
            </a:r>
            <a:r>
              <a:rPr lang="en-US" dirty="0">
                <a:solidFill>
                  <a:srgbClr val="000000"/>
                </a:solidFill>
                <a:latin typeface="Calibri Light"/>
              </a:rPr>
              <a:t>student </a:t>
            </a:r>
            <a:r>
              <a:rPr lang="en-US" b="0" i="0" u="none" strike="noStrike" dirty="0">
                <a:solidFill>
                  <a:srgbClr val="000000"/>
                </a:solidFill>
                <a:effectLst/>
                <a:latin typeface="Calibri Light"/>
              </a:rPr>
              <a:t>performance</a:t>
            </a:r>
            <a:r>
              <a:rPr lang="en-US" dirty="0">
                <a:solidFill>
                  <a:srgbClr val="000000"/>
                </a:solidFill>
                <a:latin typeface="Calibri Light"/>
              </a:rPr>
              <a:t> and the results reflect this</a:t>
            </a:r>
            <a:r>
              <a:rPr lang="en-US" b="0" i="0" u="none" strike="noStrike" dirty="0">
                <a:solidFill>
                  <a:srgbClr val="000000"/>
                </a:solidFill>
                <a:effectLst/>
                <a:latin typeface="Calibri Light"/>
              </a:rPr>
              <a:t>. </a:t>
            </a:r>
            <a:r>
              <a:rPr lang="en-US" b="0" i="0" dirty="0">
                <a:solidFill>
                  <a:srgbClr val="000000"/>
                </a:solidFill>
                <a:effectLst/>
                <a:latin typeface="Calibri Light"/>
              </a:rPr>
              <a:t>​</a:t>
            </a:r>
            <a:endParaRPr lang="en-US" dirty="0"/>
          </a:p>
          <a:p>
            <a:pPr>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Specific subsets of students experienced a greater impact from the pandemic such as those that are</a:t>
            </a:r>
            <a:r>
              <a:rPr lang="en-US" dirty="0">
                <a:solidFill>
                  <a:srgbClr val="000000"/>
                </a:solidFill>
                <a:latin typeface="Calibri Light"/>
              </a:rPr>
              <a:t> Multilingual</a:t>
            </a:r>
            <a:r>
              <a:rPr lang="en-US" b="0" i="0" u="none" strike="noStrike" dirty="0">
                <a:solidFill>
                  <a:srgbClr val="000000"/>
                </a:solidFill>
                <a:effectLst/>
                <a:latin typeface="Calibri Light"/>
              </a:rPr>
              <a:t> </a:t>
            </a:r>
            <a:r>
              <a:rPr lang="en-US" dirty="0">
                <a:solidFill>
                  <a:srgbClr val="000000"/>
                </a:solidFill>
                <a:latin typeface="Calibri Light"/>
              </a:rPr>
              <a:t>Learners</a:t>
            </a:r>
            <a:r>
              <a:rPr lang="en-US" b="0" i="0" u="none" strike="noStrike" dirty="0">
                <a:solidFill>
                  <a:srgbClr val="000000"/>
                </a:solidFill>
                <a:effectLst/>
                <a:latin typeface="Calibri Light"/>
              </a:rPr>
              <a:t>, differently-abled, students of color, and economically disadvantaged.  These challenges were evident with the number of districts where the English Language Proficiency indicator was a “focus area</a:t>
            </a:r>
            <a:r>
              <a:rPr lang="en-US" dirty="0">
                <a:solidFill>
                  <a:srgbClr val="000000"/>
                </a:solidFill>
                <a:latin typeface="Calibri Light"/>
              </a:rPr>
              <a:t>,”</a:t>
            </a:r>
            <a:r>
              <a:rPr lang="en-US" b="0" i="0" u="none" strike="noStrike" dirty="0">
                <a:solidFill>
                  <a:srgbClr val="000000"/>
                </a:solidFill>
                <a:effectLst/>
                <a:latin typeface="Calibri Light"/>
              </a:rPr>
              <a:t> as well as the number of subgroups within districts that were low performing</a:t>
            </a:r>
            <a:r>
              <a:rPr lang="en-US" b="0" i="0" dirty="0">
                <a:solidFill>
                  <a:srgbClr val="000000"/>
                </a:solidFill>
                <a:effectLst/>
                <a:latin typeface="Calibri Light"/>
              </a:rPr>
              <a:t>​</a:t>
            </a:r>
          </a:p>
          <a:p>
            <a:pPr>
              <a:lnSpc>
                <a:spcPct val="114999"/>
              </a:lnSpc>
              <a:spcBef>
                <a:spcPts val="0"/>
              </a:spcBef>
              <a:spcAft>
                <a:spcPts val="800"/>
              </a:spcAft>
              <a:buFont typeface="Arial" panose="020B0604020202020204" pitchFamily="34" charset="0"/>
              <a:buChar char="•"/>
            </a:pPr>
            <a:r>
              <a:rPr lang="en-US" b="0" i="0" u="none" strike="noStrike" dirty="0">
                <a:solidFill>
                  <a:srgbClr val="000000"/>
                </a:solidFill>
                <a:effectLst/>
                <a:latin typeface="Calibri Light"/>
              </a:rPr>
              <a:t>This is an opportunity for LEAs to use this data to drive their strategic planning and resource allocation efforts, capitalizing on ESSER III funds.</a:t>
            </a:r>
            <a:endParaRPr lang="en-US" b="0" i="0" dirty="0">
              <a:solidFill>
                <a:srgbClr val="000000"/>
              </a:solidFill>
              <a:effectLst/>
              <a:latin typeface="Calibri Light"/>
            </a:endParaRPr>
          </a:p>
          <a:p>
            <a:pPr marL="285750" indent="-285750">
              <a:lnSpc>
                <a:spcPct val="114999"/>
              </a:lnSpc>
              <a:spcBef>
                <a:spcPts val="0"/>
              </a:spcBef>
              <a:spcAft>
                <a:spcPts val="800"/>
              </a:spcAft>
              <a:buChar char="•"/>
            </a:pPr>
            <a:endParaRPr lang="en-US" b="0" i="0" u="none" strike="noStrike">
              <a:solidFill>
                <a:srgbClr val="000000"/>
              </a:solidFill>
              <a:effectLst/>
              <a:latin typeface="Calibri Light"/>
              <a:cs typeface="Calibri" panose="020F0502020204030204" pitchFamily="34" charset="0"/>
            </a:endParaRP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extLst>
      <p:ext uri="{BB962C8B-B14F-4D97-AF65-F5344CB8AC3E}">
        <p14:creationId xmlns:p14="http://schemas.microsoft.com/office/powerpoint/2010/main" val="393424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22"/>
          <p:cNvSpPr txBox="1">
            <a:spLocks noGrp="1"/>
          </p:cNvSpPr>
          <p:nvPr>
            <p:ph type="title"/>
          </p:nvPr>
        </p:nvSpPr>
        <p:spPr>
          <a:xfrm>
            <a:off x="228600" y="129643"/>
            <a:ext cx="8686800" cy="526200"/>
          </a:xfrm>
          <a:prstGeom prst="rect">
            <a:avLst/>
          </a:prstGeom>
        </p:spPr>
        <p:txBody>
          <a:bodyPr spcFirstLastPara="1" wrap="square" lIns="68575" tIns="34275" rIns="68575" bIns="34275" anchor="t" anchorCtr="0">
            <a:normAutofit fontScale="90000"/>
          </a:bodyPr>
          <a:lstStyle/>
          <a:p>
            <a:pPr algn="ctr"/>
            <a:r>
              <a:rPr lang="en-US" sz="1800" b="0" i="0" u="none" strike="noStrike" baseline="0">
                <a:latin typeface="SFSS1728"/>
              </a:rPr>
              <a:t>COVID-19 Academic Impact Study in Rhode Island</a:t>
            </a:r>
            <a:br>
              <a:rPr lang="en-US" sz="1800" b="0" i="0" u="none" strike="noStrike" baseline="0">
                <a:latin typeface="SFSS1728"/>
              </a:rPr>
            </a:br>
            <a:r>
              <a:rPr lang="en-US" sz="1800" b="0" i="0" u="none" strike="noStrike" baseline="0">
                <a:latin typeface="SFRM1200"/>
              </a:rPr>
              <a:t>The National Center for the Improvement of Educational Assessment</a:t>
            </a:r>
            <a:endParaRPr lang="en" b="1">
              <a:latin typeface="Calibri"/>
              <a:ea typeface="Calibri"/>
              <a:cs typeface="Calibri"/>
            </a:endParaRPr>
          </a:p>
        </p:txBody>
      </p:sp>
      <p:sp>
        <p:nvSpPr>
          <p:cNvPr id="1017" name="Google Shape;1017;p122"/>
          <p:cNvSpPr txBox="1">
            <a:spLocks noGrp="1"/>
          </p:cNvSpPr>
          <p:nvPr>
            <p:ph type="sldNum" idx="12"/>
          </p:nvPr>
        </p:nvSpPr>
        <p:spPr>
          <a:xfrm>
            <a:off x="7289991" y="4628005"/>
            <a:ext cx="440400" cy="253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t>9</a:t>
            </a:fld>
            <a:endParaRPr/>
          </a:p>
        </p:txBody>
      </p:sp>
      <p:sp>
        <p:nvSpPr>
          <p:cNvPr id="1018" name="Google Shape;1018;p122"/>
          <p:cNvSpPr txBox="1">
            <a:spLocks noGrp="1"/>
          </p:cNvSpPr>
          <p:nvPr>
            <p:ph type="body" idx="1"/>
          </p:nvPr>
        </p:nvSpPr>
        <p:spPr>
          <a:xfrm>
            <a:off x="228600" y="773452"/>
            <a:ext cx="8686800" cy="425400"/>
          </a:xfrm>
          <a:prstGeom prst="rect">
            <a:avLst/>
          </a:prstGeom>
        </p:spPr>
        <p:txBody>
          <a:bodyPr spcFirstLastPara="1" wrap="square" lIns="68575" tIns="34275" rIns="68575" bIns="34275" anchor="t" anchorCtr="0">
            <a:noAutofit/>
          </a:bodyPr>
          <a:lstStyle/>
          <a:p>
            <a:pPr marL="285750" indent="-285750">
              <a:lnSpc>
                <a:spcPct val="114999"/>
              </a:lnSpc>
              <a:spcBef>
                <a:spcPts val="0"/>
              </a:spcBef>
              <a:spcAft>
                <a:spcPts val="800"/>
              </a:spcAft>
              <a:buChar char="•"/>
            </a:pPr>
            <a:r>
              <a:rPr lang="en-US" sz="1400" b="0" i="0" u="none" strike="noStrike" dirty="0">
                <a:solidFill>
                  <a:srgbClr val="000000"/>
                </a:solidFill>
                <a:effectLst/>
                <a:latin typeface="Calibri Light"/>
                <a:cs typeface="Calibri"/>
              </a:rPr>
              <a:t>Academic impacts seen in mathematics were larger, in general, than in ELA.</a:t>
            </a:r>
            <a:endParaRPr lang="en-US" dirty="0"/>
          </a:p>
          <a:p>
            <a:pPr marL="285750" indent="-285750">
              <a:lnSpc>
                <a:spcPct val="114999"/>
              </a:lnSpc>
              <a:spcBef>
                <a:spcPts val="0"/>
              </a:spcBef>
              <a:spcAft>
                <a:spcPts val="800"/>
              </a:spcAft>
              <a:buChar char="•"/>
            </a:pPr>
            <a:r>
              <a:rPr lang="en-US" sz="1400" b="0" i="0" u="none" strike="noStrike" dirty="0">
                <a:solidFill>
                  <a:srgbClr val="000000"/>
                </a:solidFill>
                <a:effectLst/>
                <a:latin typeface="Calibri Light"/>
                <a:cs typeface="Calibri"/>
              </a:rPr>
              <a:t>All demographic subgroups were impacted academically by the pandemic. However, there was</a:t>
            </a:r>
            <a:r>
              <a:rPr lang="en-US" sz="1400" dirty="0">
                <a:solidFill>
                  <a:srgbClr val="000000"/>
                </a:solidFill>
                <a:latin typeface="Calibri Light"/>
                <a:cs typeface="Calibri"/>
              </a:rPr>
              <a:t> </a:t>
            </a:r>
            <a:r>
              <a:rPr lang="en-US" sz="1400" b="0" i="0" u="none" strike="noStrike" dirty="0">
                <a:solidFill>
                  <a:srgbClr val="000000"/>
                </a:solidFill>
                <a:effectLst/>
                <a:latin typeface="Calibri Light"/>
                <a:cs typeface="Calibri"/>
              </a:rPr>
              <a:t>variation in academic impact by demographic subgroups.</a:t>
            </a:r>
          </a:p>
          <a:p>
            <a:pPr marL="742950" lvl="1" indent="-285750">
              <a:lnSpc>
                <a:spcPct val="114999"/>
              </a:lnSpc>
              <a:spcBef>
                <a:spcPts val="0"/>
              </a:spcBef>
              <a:spcAft>
                <a:spcPts val="800"/>
              </a:spcAft>
              <a:buChar char="•"/>
            </a:pPr>
            <a:r>
              <a:rPr lang="en-US" sz="1400" b="0" i="0" u="none" strike="noStrike" dirty="0">
                <a:solidFill>
                  <a:srgbClr val="000000"/>
                </a:solidFill>
                <a:effectLst/>
                <a:latin typeface="Calibri Light"/>
                <a:cs typeface="Calibri"/>
              </a:rPr>
              <a:t>Of ethnic groups</a:t>
            </a:r>
            <a:r>
              <a:rPr lang="en-US" sz="1400" dirty="0">
                <a:solidFill>
                  <a:srgbClr val="000000"/>
                </a:solidFill>
                <a:latin typeface="Calibri Light"/>
                <a:cs typeface="Calibri"/>
              </a:rPr>
              <a:t>,</a:t>
            </a:r>
            <a:r>
              <a:rPr lang="en-US" sz="1400" b="0" i="0" u="none" strike="noStrike" dirty="0">
                <a:solidFill>
                  <a:srgbClr val="000000"/>
                </a:solidFill>
                <a:effectLst/>
                <a:latin typeface="Calibri Light"/>
                <a:cs typeface="Calibri"/>
              </a:rPr>
              <a:t> Hispanic students, overall, demonstrated the largest impacts in mathematics.</a:t>
            </a:r>
          </a:p>
          <a:p>
            <a:pPr marL="742950" lvl="1" indent="-285750">
              <a:lnSpc>
                <a:spcPct val="114999"/>
              </a:lnSpc>
              <a:spcBef>
                <a:spcPts val="0"/>
              </a:spcBef>
              <a:spcAft>
                <a:spcPts val="800"/>
              </a:spcAft>
              <a:buChar char="•"/>
            </a:pPr>
            <a:r>
              <a:rPr lang="en-US" sz="1400" b="0" i="0" u="none" strike="noStrike" dirty="0">
                <a:solidFill>
                  <a:srgbClr val="000000"/>
                </a:solidFill>
                <a:effectLst/>
                <a:latin typeface="Calibri Light"/>
                <a:cs typeface="Calibri"/>
              </a:rPr>
              <a:t>Economically and non-economically disadvantaged students were comparably impacted in ELA whereas in mathematics, economically disadvantaged students were slightly more impacted.</a:t>
            </a:r>
          </a:p>
          <a:p>
            <a:pPr marL="742950" lvl="1" indent="-285750">
              <a:lnSpc>
                <a:spcPct val="114999"/>
              </a:lnSpc>
              <a:spcBef>
                <a:spcPts val="0"/>
              </a:spcBef>
              <a:spcAft>
                <a:spcPts val="800"/>
              </a:spcAft>
              <a:buChar char="•"/>
            </a:pPr>
            <a:r>
              <a:rPr lang="en-US" sz="1400" b="0" i="0" u="none" strike="noStrike" dirty="0">
                <a:solidFill>
                  <a:srgbClr val="000000"/>
                </a:solidFill>
                <a:effectLst/>
                <a:latin typeface="Calibri Light"/>
                <a:cs typeface="Calibri"/>
              </a:rPr>
              <a:t>Female students demonstrated slightly more </a:t>
            </a:r>
            <a:r>
              <a:rPr lang="en-US" sz="1400" dirty="0">
                <a:solidFill>
                  <a:srgbClr val="000000"/>
                </a:solidFill>
                <a:latin typeface="Calibri Light"/>
                <a:cs typeface="Calibri"/>
              </a:rPr>
              <a:t>of an impact</a:t>
            </a:r>
            <a:r>
              <a:rPr lang="en-US" sz="1400" b="0" i="0" u="none" strike="noStrike" dirty="0">
                <a:solidFill>
                  <a:srgbClr val="000000"/>
                </a:solidFill>
                <a:effectLst/>
                <a:latin typeface="Calibri Light"/>
                <a:cs typeface="Calibri"/>
              </a:rPr>
              <a:t> in ELA than male students. Female and male students were comparably impacted in mathematics.</a:t>
            </a:r>
          </a:p>
          <a:p>
            <a:pPr marL="285750" indent="-285750">
              <a:lnSpc>
                <a:spcPct val="114999"/>
              </a:lnSpc>
              <a:spcBef>
                <a:spcPts val="0"/>
              </a:spcBef>
              <a:spcAft>
                <a:spcPts val="800"/>
              </a:spcAft>
              <a:buChar char="•"/>
            </a:pPr>
            <a:r>
              <a:rPr lang="en-US" sz="1400" b="0" i="0" u="none" strike="noStrike" dirty="0">
                <a:solidFill>
                  <a:srgbClr val="000000"/>
                </a:solidFill>
                <a:effectLst/>
                <a:latin typeface="Calibri Light"/>
                <a:cs typeface="Calibri"/>
              </a:rPr>
              <a:t>Academic impacts are larger in the higher grades than in the lower grades.</a:t>
            </a:r>
          </a:p>
          <a:p>
            <a:pPr marL="285750" indent="-285750">
              <a:lnSpc>
                <a:spcPct val="114999"/>
              </a:lnSpc>
              <a:spcBef>
                <a:spcPts val="0"/>
              </a:spcBef>
              <a:spcAft>
                <a:spcPts val="800"/>
              </a:spcAft>
              <a:buChar char="•"/>
            </a:pPr>
            <a:r>
              <a:rPr lang="en-US" sz="1400" dirty="0">
                <a:solidFill>
                  <a:srgbClr val="000000"/>
                </a:solidFill>
                <a:latin typeface="Calibri Light"/>
                <a:cs typeface="Calibri"/>
              </a:rPr>
              <a:t>Multilingual Learners</a:t>
            </a:r>
            <a:r>
              <a:rPr lang="en-US" sz="1400" b="0" i="0" u="none" strike="noStrike" dirty="0">
                <a:solidFill>
                  <a:srgbClr val="000000"/>
                </a:solidFill>
                <a:effectLst/>
                <a:latin typeface="Calibri Light"/>
                <a:cs typeface="Calibri"/>
              </a:rPr>
              <a:t> demonstrated comparable academic impact to other demographic subgroups.</a:t>
            </a:r>
          </a:p>
        </p:txBody>
      </p:sp>
      <p:sp>
        <p:nvSpPr>
          <p:cNvPr id="2" name="TextBox 1">
            <a:extLst>
              <a:ext uri="{FF2B5EF4-FFF2-40B4-BE49-F238E27FC236}">
                <a16:creationId xmlns:a16="http://schemas.microsoft.com/office/drawing/2014/main" id="{9E89F327-7184-C168-2C43-57BDF1AA347F}"/>
              </a:ext>
            </a:extLst>
          </p:cNvPr>
          <p:cNvSpPr txBox="1"/>
          <p:nvPr/>
        </p:nvSpPr>
        <p:spPr>
          <a:xfrm>
            <a:off x="1770454" y="4862846"/>
            <a:ext cx="5072458" cy="280654"/>
          </a:xfrm>
          <a:prstGeom prst="rect">
            <a:avLst/>
          </a:prstGeom>
          <a:noFill/>
        </p:spPr>
        <p:txBody>
          <a:bodyPr wrap="square" rtlCol="0">
            <a:spAutoFit/>
          </a:bodyPr>
          <a:lstStyle/>
          <a:p>
            <a:pPr algn="ctr">
              <a:lnSpc>
                <a:spcPct val="123000"/>
              </a:lnSpc>
              <a:spcBef>
                <a:spcPts val="600"/>
              </a:spcBef>
              <a:spcAft>
                <a:spcPts val="600"/>
              </a:spcAft>
            </a:pPr>
            <a:r>
              <a:rPr lang="en-US" sz="1050">
                <a:solidFill>
                  <a:schemeClr val="accent1"/>
                </a:solidFill>
              </a:rPr>
              <a:t>Confidential Working Document Draft §RIGL 38-2-2(4)(E),(K)</a:t>
            </a:r>
          </a:p>
        </p:txBody>
      </p:sp>
    </p:spTree>
    <p:extLst>
      <p:ext uri="{BB962C8B-B14F-4D97-AF65-F5344CB8AC3E}">
        <p14:creationId xmlns:p14="http://schemas.microsoft.com/office/powerpoint/2010/main" val="34794449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c086252-bd3d-4c19-af45-fa1fc75ab686">
      <Terms xmlns="http://schemas.microsoft.com/office/infopath/2007/PartnerControls"/>
    </lcf76f155ced4ddcb4097134ff3c332f>
    <_ip_UnifiedCompliancePolicyProperties xmlns="http://schemas.microsoft.com/sharepoint/v3" xsi:nil="true"/>
    <TaxCatchAll xmlns="fb4ce569-0273-4228-9157-33b14876d013" xsi:nil="true"/>
    <SharedWithUsers xmlns="fb4ce569-0273-4228-9157-33b14876d013">
      <UserInfo>
        <DisplayName>Yates, Matthew</DisplayName>
        <AccountId>7642</AccountId>
        <AccountType/>
      </UserInfo>
      <UserInfo>
        <DisplayName>Milligan, Drew</DisplayName>
        <AccountId>261</AccountId>
        <AccountType/>
      </UserInfo>
      <UserInfo>
        <DisplayName>Danusis, Kristen</DisplayName>
        <AccountId>3222</AccountId>
        <AccountType/>
      </UserInfo>
      <UserInfo>
        <DisplayName>Gausland, Scott</DisplayName>
        <AccountId>179</AccountId>
        <AccountType/>
      </UserInfo>
      <UserInfo>
        <DisplayName>Peterson, Rachel</DisplayName>
        <AccountId>215</AccountId>
        <AccountType/>
      </UserInfo>
      <UserInfo>
        <DisplayName>Roldán, Kelvin</DisplayName>
        <AccountId>3916</AccountId>
        <AccountType/>
      </UserInfo>
      <UserInfo>
        <DisplayName>Darrow, Brian</DisplayName>
        <AccountId>265</AccountId>
        <AccountType/>
      </UserInfo>
      <UserInfo>
        <DisplayName>Redden, Krystafer</DisplayName>
        <AccountId>266</AccountId>
        <AccountType/>
      </UserInfo>
      <UserInfo>
        <DisplayName>Morente, Victor</DisplayName>
        <AccountId>6455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DDC394D0B3524A8F58C23D61CE3B3B" ma:contentTypeVersion="18" ma:contentTypeDescription="Create a new document." ma:contentTypeScope="" ma:versionID="4795cfe3490ccc699f23bc68c13b3f0b">
  <xsd:schema xmlns:xsd="http://www.w3.org/2001/XMLSchema" xmlns:xs="http://www.w3.org/2001/XMLSchema" xmlns:p="http://schemas.microsoft.com/office/2006/metadata/properties" xmlns:ns1="http://schemas.microsoft.com/sharepoint/v3" xmlns:ns2="bc086252-bd3d-4c19-af45-fa1fc75ab686" xmlns:ns3="fb4ce569-0273-4228-9157-33b14876d013" targetNamespace="http://schemas.microsoft.com/office/2006/metadata/properties" ma:root="true" ma:fieldsID="4e1ebe902cd2cf5455a37c207966b91f" ns1:_="" ns2:_="" ns3:_="">
    <xsd:import namespace="http://schemas.microsoft.com/sharepoint/v3"/>
    <xsd:import namespace="bc086252-bd3d-4c19-af45-fa1fc75ab686"/>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86252-bd3d-4c19-af45-fa1fc75ab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AFAA8-2427-4C0B-A937-91D99856FE73}">
  <ds:schemaRefs>
    <ds:schemaRef ds:uri="http://schemas.microsoft.com/sharepoint/v3/contenttype/forms"/>
  </ds:schemaRefs>
</ds:datastoreItem>
</file>

<file path=customXml/itemProps2.xml><?xml version="1.0" encoding="utf-8"?>
<ds:datastoreItem xmlns:ds="http://schemas.openxmlformats.org/officeDocument/2006/customXml" ds:itemID="{0064D6B8-0BE1-4178-9C54-A363256ACE2B}">
  <ds:schemaRefs>
    <ds:schemaRef ds:uri="bc086252-bd3d-4c19-af45-fa1fc75ab686"/>
    <ds:schemaRef ds:uri="fb4ce569-0273-4228-9157-33b14876d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F4B065-7FCF-46A3-8E88-A24B4BD4DBF9}">
  <ds:schemaRefs>
    <ds:schemaRef ds:uri="bc086252-bd3d-4c19-af45-fa1fc75ab686"/>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194</TotalTime>
  <Words>2381</Words>
  <Application>Microsoft Office PowerPoint</Application>
  <PresentationFormat>On-screen Show (16:9)</PresentationFormat>
  <Paragraphs>375</Paragraphs>
  <Slides>74</Slides>
  <Notes>73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74</vt:i4>
      </vt:variant>
    </vt:vector>
  </HeadingPairs>
  <TitlesOfParts>
    <vt:vector size="83" baseType="lpstr">
      <vt:lpstr>SFRM1200</vt:lpstr>
      <vt:lpstr>Calibri Light</vt:lpstr>
      <vt:lpstr>Calibri</vt:lpstr>
      <vt:lpstr>Libre Franklin</vt:lpstr>
      <vt:lpstr>SFSS1728</vt:lpstr>
      <vt:lpstr>Arial</vt:lpstr>
      <vt:lpstr>Simple Light</vt:lpstr>
      <vt:lpstr>1_Office Theme</vt:lpstr>
      <vt:lpstr>Office Theme</vt:lpstr>
      <vt:lpstr>Local Education Agency Accountability   School Year 2022-23 Rhode Island Department of Elementary and Secondary Education</vt:lpstr>
      <vt:lpstr>Why Report LEA Accountability?</vt:lpstr>
      <vt:lpstr>LEA Accountability Overview</vt:lpstr>
      <vt:lpstr>PowerPoint Presentation</vt:lpstr>
      <vt:lpstr>What measures do we use to evaluate LEA/district performance?​</vt:lpstr>
      <vt:lpstr>PowerPoint Presentation</vt:lpstr>
      <vt:lpstr>PowerPoint Presentation</vt:lpstr>
      <vt:lpstr>Key Takeaways</vt:lpstr>
      <vt:lpstr>COVID-19 Academic Impact Study in Rhode Island The National Center for the Improvement of Educational Assessment</vt:lpstr>
      <vt:lpstr>COVID-19 Academic Impact Study in Rhode Island (Continued) The National Center for the Improvement of Educational Assessment</vt:lpstr>
      <vt:lpstr>State Level Trends</vt:lpstr>
      <vt:lpstr>District Charts   </vt:lpstr>
      <vt:lpstr>Achievement First Rhode Island</vt:lpstr>
      <vt:lpstr>Barrington</vt:lpstr>
      <vt:lpstr>Beacon Charter School</vt:lpstr>
      <vt:lpstr>Blackstone Academy</vt:lpstr>
      <vt:lpstr>Blackstone Valley Prep, A RI Mayoral Academy</vt:lpstr>
      <vt:lpstr>Bristol Warren</vt:lpstr>
      <vt:lpstr>Burrillville</vt:lpstr>
      <vt:lpstr>Central Falls</vt:lpstr>
      <vt:lpstr>Charette Charter</vt:lpstr>
      <vt:lpstr>Chariho</vt:lpstr>
      <vt:lpstr>Coventry</vt:lpstr>
      <vt:lpstr>Cranston</vt:lpstr>
      <vt:lpstr>Cumberland</vt:lpstr>
      <vt:lpstr>Davies Career and Tech</vt:lpstr>
      <vt:lpstr>East Greenwich</vt:lpstr>
      <vt:lpstr>East Providence</vt:lpstr>
      <vt:lpstr>Exeter-West Greenwich</vt:lpstr>
      <vt:lpstr>Foster</vt:lpstr>
      <vt:lpstr>Foster-Glocester</vt:lpstr>
      <vt:lpstr>Glocester</vt:lpstr>
      <vt:lpstr>Highlander</vt:lpstr>
      <vt:lpstr>International Charter</vt:lpstr>
      <vt:lpstr>Jamestown</vt:lpstr>
      <vt:lpstr>Johnston</vt:lpstr>
      <vt:lpstr>Kingston Hill Academy</vt:lpstr>
      <vt:lpstr>Learning Community</vt:lpstr>
      <vt:lpstr>Lincoln</vt:lpstr>
      <vt:lpstr>Little Compton</vt:lpstr>
      <vt:lpstr>MET Career and Tech</vt:lpstr>
      <vt:lpstr>Middletown</vt:lpstr>
      <vt:lpstr>Narragansett</vt:lpstr>
      <vt:lpstr>Newport</vt:lpstr>
      <vt:lpstr>New Shoreham</vt:lpstr>
      <vt:lpstr>North Kingstown</vt:lpstr>
      <vt:lpstr>North Providence</vt:lpstr>
      <vt:lpstr>North Smithfield</vt:lpstr>
      <vt:lpstr>Nuestro Mundo Public Charter</vt:lpstr>
      <vt:lpstr>Paul Cuffee Charter School</vt:lpstr>
      <vt:lpstr>Pawtucket</vt:lpstr>
      <vt:lpstr>Portsmouth</vt:lpstr>
      <vt:lpstr>Providence</vt:lpstr>
      <vt:lpstr>Providence Preparatory Charter</vt:lpstr>
      <vt:lpstr>Rhode Island Nurses Institute Middle College</vt:lpstr>
      <vt:lpstr>Rhode Island School for the Deaf</vt:lpstr>
      <vt:lpstr>RISE Prep Mayoral Academy</vt:lpstr>
      <vt:lpstr>Scituate</vt:lpstr>
      <vt:lpstr>Segue Institute for Learning</vt:lpstr>
      <vt:lpstr>Sheila Skip Nowell Leadership Academy</vt:lpstr>
      <vt:lpstr>Smithfield</vt:lpstr>
      <vt:lpstr>South Kingstown</vt:lpstr>
      <vt:lpstr>SouthSide Charter School</vt:lpstr>
      <vt:lpstr>The Compass School</vt:lpstr>
      <vt:lpstr>The Greene School</vt:lpstr>
      <vt:lpstr>The Hope Academy</vt:lpstr>
      <vt:lpstr>Tiverton</vt:lpstr>
      <vt:lpstr>Trinity Academy for the Performing Arts</vt:lpstr>
      <vt:lpstr>Urban Collaborative</vt:lpstr>
      <vt:lpstr>Village Green Virtual</vt:lpstr>
      <vt:lpstr>Warwick</vt:lpstr>
      <vt:lpstr>Westerly</vt:lpstr>
      <vt:lpstr>West Warwick</vt:lpstr>
      <vt:lpstr>Woonsocket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 Convening   School Year 2022-23 Office of School &amp; District Improvement</dc:title>
  <dc:creator>James Bessette</dc:creator>
  <cp:lastModifiedBy>James Bessette</cp:lastModifiedBy>
  <cp:revision>79</cp:revision>
  <dcterms:modified xsi:type="dcterms:W3CDTF">2023-04-06T18:54:47Z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0x01010008DDC394D0B3524A8F58C23D61CE3B3B</vt:lpwstr>
  </property>
  <property fmtid="{D5CDD505-2E9C-101B-9397-08002B2CF9AE}" pid="3" name="MediaServiceImageTags">
    <vt:lpwstr/>
  </property>
</Properties>
</file>